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072D9F-CDFF-48D8-B4EB-8B111DC590C2}" type="datetimeFigureOut">
              <a:rPr lang="es-CO" smtClean="0"/>
              <a:t>02/02/2013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CD5CFD-20C2-43C7-A774-0013EBD2B2FB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CO" sz="8000" dirty="0" smtClean="0">
                <a:solidFill>
                  <a:schemeClr val="tx1"/>
                </a:solidFill>
              </a:rPr>
              <a:t>RUBY CRISTINA GIRALDO CALLE</a:t>
            </a:r>
            <a:endParaRPr lang="es-CO" sz="8000" dirty="0">
              <a:solidFill>
                <a:schemeClr val="tx1"/>
              </a:solidFill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39552" y="3068960"/>
            <a:ext cx="8352928" cy="2808312"/>
          </a:xfrm>
          <a:prstGeom prst="rect">
            <a:avLst/>
          </a:prstGeom>
        </p:spPr>
        <p:txBody>
          <a:bodyPr vert="horz" lIns="45720" rIns="4572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es-CO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INGENIERA DE SISTEMAS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es-CO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ESPECIALISTA DE TECNOLOGIAS PARA LA EDUCACIÓN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es-CO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MAGISTER DE INGENIERIA INFORMATICA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s-CO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rubycristina.virtual@gmail.com</a:t>
            </a:r>
            <a:endParaRPr kumimoji="0" lang="es-CO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18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RUBY CRISTINA GIRALDO CALLE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RUBY CRISTINA GIRALDO CALLE</dc:title>
  <dc:creator>Carolina toro</dc:creator>
  <cp:lastModifiedBy>Carolina toro</cp:lastModifiedBy>
  <cp:revision>2</cp:revision>
  <dcterms:created xsi:type="dcterms:W3CDTF">2013-02-02T15:25:50Z</dcterms:created>
  <dcterms:modified xsi:type="dcterms:W3CDTF">2013-02-02T15:39:38Z</dcterms:modified>
</cp:coreProperties>
</file>