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9"/>
  </p:notesMasterIdLst>
  <p:sldIdLst>
    <p:sldId id="30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3" r:id="rId20"/>
    <p:sldId id="275" r:id="rId21"/>
    <p:sldId id="277" r:id="rId22"/>
    <p:sldId id="29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9" r:id="rId33"/>
    <p:sldId id="291" r:id="rId34"/>
    <p:sldId id="294" r:id="rId35"/>
    <p:sldId id="295" r:id="rId36"/>
    <p:sldId id="297" r:id="rId37"/>
    <p:sldId id="299" r:id="rId3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4" autoAdjust="0"/>
    <p:restoredTop sz="94667" autoAdjust="0"/>
  </p:normalViewPr>
  <p:slideViewPr>
    <p:cSldViewPr>
      <p:cViewPr varScale="1">
        <p:scale>
          <a:sx n="74" d="100"/>
          <a:sy n="74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CC14C2-9332-48A3-AA80-7F718D8E0F9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D1CD2B2-C27B-4453-8E10-1595491EFF79}">
      <dgm:prSet phldrT="[Texto]"/>
      <dgm:spPr/>
      <dgm:t>
        <a:bodyPr/>
        <a:lstStyle/>
        <a:p>
          <a:r>
            <a:rPr lang="es-EC" dirty="0" smtClean="0"/>
            <a:t>Estructura Institucional</a:t>
          </a:r>
          <a:endParaRPr lang="es-EC" dirty="0"/>
        </a:p>
      </dgm:t>
    </dgm:pt>
    <dgm:pt modelId="{EEB1C128-C45B-48D6-BB9D-AF9E3A914851}" type="parTrans" cxnId="{071AF826-A5F4-4350-917B-D93CA4A9CC25}">
      <dgm:prSet/>
      <dgm:spPr/>
      <dgm:t>
        <a:bodyPr/>
        <a:lstStyle/>
        <a:p>
          <a:endParaRPr lang="es-EC"/>
        </a:p>
      </dgm:t>
    </dgm:pt>
    <dgm:pt modelId="{23DC9516-D901-4052-8D15-44EBC0AB6F0B}" type="sibTrans" cxnId="{071AF826-A5F4-4350-917B-D93CA4A9CC25}">
      <dgm:prSet/>
      <dgm:spPr/>
      <dgm:t>
        <a:bodyPr/>
        <a:lstStyle/>
        <a:p>
          <a:endParaRPr lang="es-EC"/>
        </a:p>
      </dgm:t>
    </dgm:pt>
    <dgm:pt modelId="{0F9FFF53-C58D-433B-A532-BA831CCA824D}">
      <dgm:prSet phldrT="[Texto]"/>
      <dgm:spPr/>
      <dgm:t>
        <a:bodyPr/>
        <a:lstStyle/>
        <a:p>
          <a:r>
            <a:rPr lang="es-EC" dirty="0" smtClean="0"/>
            <a:t>Definir roles</a:t>
          </a:r>
          <a:endParaRPr lang="es-EC" dirty="0"/>
        </a:p>
      </dgm:t>
    </dgm:pt>
    <dgm:pt modelId="{948A685E-2BAC-4E5B-B5F7-5854A27985B4}" type="parTrans" cxnId="{B97BAC71-881E-46CD-9AB6-77274C0A1575}">
      <dgm:prSet/>
      <dgm:spPr/>
      <dgm:t>
        <a:bodyPr/>
        <a:lstStyle/>
        <a:p>
          <a:endParaRPr lang="es-EC"/>
        </a:p>
      </dgm:t>
    </dgm:pt>
    <dgm:pt modelId="{3D0DE8EB-F868-4C2F-AFDA-0F032E8DD1E0}" type="sibTrans" cxnId="{B97BAC71-881E-46CD-9AB6-77274C0A1575}">
      <dgm:prSet/>
      <dgm:spPr/>
      <dgm:t>
        <a:bodyPr/>
        <a:lstStyle/>
        <a:p>
          <a:endParaRPr lang="es-EC"/>
        </a:p>
      </dgm:t>
    </dgm:pt>
    <dgm:pt modelId="{EF9805E2-FCE2-48A8-B5B0-119AE10A73F5}">
      <dgm:prSet phldrT="[Texto]"/>
      <dgm:spPr/>
      <dgm:t>
        <a:bodyPr/>
        <a:lstStyle/>
        <a:p>
          <a:r>
            <a:rPr lang="es-EC" dirty="0" smtClean="0"/>
            <a:t>Liderazgo</a:t>
          </a:r>
          <a:endParaRPr lang="es-EC" dirty="0"/>
        </a:p>
      </dgm:t>
    </dgm:pt>
    <dgm:pt modelId="{75B03910-4BB5-4F1E-8E22-3A2457E4FA3A}" type="parTrans" cxnId="{3C555B85-99C7-4796-A697-3A46E2FA1969}">
      <dgm:prSet/>
      <dgm:spPr/>
      <dgm:t>
        <a:bodyPr/>
        <a:lstStyle/>
        <a:p>
          <a:endParaRPr lang="es-EC"/>
        </a:p>
      </dgm:t>
    </dgm:pt>
    <dgm:pt modelId="{C18101ED-08CA-4A3C-91B2-4F57D3E7AA4C}" type="sibTrans" cxnId="{3C555B85-99C7-4796-A697-3A46E2FA1969}">
      <dgm:prSet/>
      <dgm:spPr/>
      <dgm:t>
        <a:bodyPr/>
        <a:lstStyle/>
        <a:p>
          <a:endParaRPr lang="es-EC"/>
        </a:p>
      </dgm:t>
    </dgm:pt>
    <dgm:pt modelId="{A5B0F507-0AEA-41DD-AFEE-6D7B28B14AB6}">
      <dgm:prSet phldrT="[Texto]"/>
      <dgm:spPr/>
      <dgm:t>
        <a:bodyPr/>
        <a:lstStyle/>
        <a:p>
          <a:r>
            <a:rPr lang="es-EC" dirty="0" smtClean="0"/>
            <a:t>Rector del plantel</a:t>
          </a:r>
          <a:endParaRPr lang="es-EC" dirty="0"/>
        </a:p>
      </dgm:t>
    </dgm:pt>
    <dgm:pt modelId="{2ED2A8B0-7486-4E74-93D1-7789B39BFCEE}" type="parTrans" cxnId="{4337579B-59CF-4A4F-B710-3FF032E008F9}">
      <dgm:prSet/>
      <dgm:spPr/>
      <dgm:t>
        <a:bodyPr/>
        <a:lstStyle/>
        <a:p>
          <a:endParaRPr lang="es-EC"/>
        </a:p>
      </dgm:t>
    </dgm:pt>
    <dgm:pt modelId="{EDB61CE1-3C01-487D-84ED-035CCBF463CF}" type="sibTrans" cxnId="{4337579B-59CF-4A4F-B710-3FF032E008F9}">
      <dgm:prSet/>
      <dgm:spPr/>
      <dgm:t>
        <a:bodyPr/>
        <a:lstStyle/>
        <a:p>
          <a:endParaRPr lang="es-EC"/>
        </a:p>
      </dgm:t>
    </dgm:pt>
    <dgm:pt modelId="{D5B6300E-7EE4-43A6-AC96-4B41370183C9}">
      <dgm:prSet phldrT="[Texto]"/>
      <dgm:spPr/>
      <dgm:t>
        <a:bodyPr/>
        <a:lstStyle/>
        <a:p>
          <a:r>
            <a:rPr lang="es-EC" dirty="0" smtClean="0"/>
            <a:t>Cultura Institucional</a:t>
          </a:r>
          <a:endParaRPr lang="es-EC" dirty="0"/>
        </a:p>
      </dgm:t>
    </dgm:pt>
    <dgm:pt modelId="{7A5E5004-328E-4E91-AA77-25EF7EFDCA06}" type="parTrans" cxnId="{33F83D03-5693-4E06-8564-6AD51266B5D6}">
      <dgm:prSet/>
      <dgm:spPr/>
      <dgm:t>
        <a:bodyPr/>
        <a:lstStyle/>
        <a:p>
          <a:endParaRPr lang="es-EC"/>
        </a:p>
      </dgm:t>
    </dgm:pt>
    <dgm:pt modelId="{780AB31E-9A51-4616-9213-AB51976B36F9}" type="sibTrans" cxnId="{33F83D03-5693-4E06-8564-6AD51266B5D6}">
      <dgm:prSet/>
      <dgm:spPr/>
      <dgm:t>
        <a:bodyPr/>
        <a:lstStyle/>
        <a:p>
          <a:endParaRPr lang="es-EC"/>
        </a:p>
      </dgm:t>
    </dgm:pt>
    <dgm:pt modelId="{91201D3F-CC5D-4640-9732-A2E6CFA334DD}">
      <dgm:prSet phldrT="[Texto]"/>
      <dgm:spPr/>
      <dgm:t>
        <a:bodyPr/>
        <a:lstStyle/>
        <a:p>
          <a:r>
            <a:rPr lang="es-EC" dirty="0" smtClean="0"/>
            <a:t>Actitud</a:t>
          </a:r>
          <a:endParaRPr lang="es-EC" dirty="0"/>
        </a:p>
      </dgm:t>
    </dgm:pt>
    <dgm:pt modelId="{B4DA7821-FA9A-400B-A95F-F571050DF342}" type="parTrans" cxnId="{5B26764E-3FBF-40BD-8FFD-8839D99BF6B7}">
      <dgm:prSet/>
      <dgm:spPr/>
      <dgm:t>
        <a:bodyPr/>
        <a:lstStyle/>
        <a:p>
          <a:endParaRPr lang="es-EC"/>
        </a:p>
      </dgm:t>
    </dgm:pt>
    <dgm:pt modelId="{0D6951D8-FACE-44B3-A6A5-87A39F7EE073}" type="sibTrans" cxnId="{5B26764E-3FBF-40BD-8FFD-8839D99BF6B7}">
      <dgm:prSet/>
      <dgm:spPr/>
      <dgm:t>
        <a:bodyPr/>
        <a:lstStyle/>
        <a:p>
          <a:endParaRPr lang="es-EC"/>
        </a:p>
      </dgm:t>
    </dgm:pt>
    <dgm:pt modelId="{0FF18B9F-97F2-4DF9-BC16-B366B9745276}">
      <dgm:prSet phldrT="[Texto]"/>
      <dgm:spPr/>
      <dgm:t>
        <a:bodyPr/>
        <a:lstStyle/>
        <a:p>
          <a:r>
            <a:rPr lang="es-EC" dirty="0" smtClean="0"/>
            <a:t>Definir visión</a:t>
          </a:r>
          <a:endParaRPr lang="es-EC" dirty="0"/>
        </a:p>
      </dgm:t>
    </dgm:pt>
    <dgm:pt modelId="{5DBA7132-49D1-432D-8BB6-43C9E16D6A39}" type="parTrans" cxnId="{440EF9E8-5B78-4A76-9A59-E26A60D6AA3F}">
      <dgm:prSet/>
      <dgm:spPr/>
      <dgm:t>
        <a:bodyPr/>
        <a:lstStyle/>
        <a:p>
          <a:endParaRPr lang="es-EC"/>
        </a:p>
      </dgm:t>
    </dgm:pt>
    <dgm:pt modelId="{B69D622C-5989-4D74-BD52-90C00608D07C}" type="sibTrans" cxnId="{440EF9E8-5B78-4A76-9A59-E26A60D6AA3F}">
      <dgm:prSet/>
      <dgm:spPr/>
      <dgm:t>
        <a:bodyPr/>
        <a:lstStyle/>
        <a:p>
          <a:endParaRPr lang="es-EC"/>
        </a:p>
      </dgm:t>
    </dgm:pt>
    <dgm:pt modelId="{363DF7CD-E661-414B-9C46-EAB38744039E}">
      <dgm:prSet phldrT="[Texto]"/>
      <dgm:spPr/>
      <dgm:t>
        <a:bodyPr/>
        <a:lstStyle/>
        <a:p>
          <a:r>
            <a:rPr lang="es-EC" dirty="0" smtClean="0"/>
            <a:t>Desarrollar Plan Estratégico</a:t>
          </a:r>
          <a:endParaRPr lang="es-EC" dirty="0"/>
        </a:p>
      </dgm:t>
    </dgm:pt>
    <dgm:pt modelId="{7BF9C180-4B85-4588-8EF8-51EC7E90A2AB}" type="parTrans" cxnId="{FD96EC35-A293-4BB7-9ADE-F9CAAAD7649C}">
      <dgm:prSet/>
      <dgm:spPr/>
      <dgm:t>
        <a:bodyPr/>
        <a:lstStyle/>
        <a:p>
          <a:endParaRPr lang="es-EC"/>
        </a:p>
      </dgm:t>
    </dgm:pt>
    <dgm:pt modelId="{2D2FB8CE-2BCF-49C2-90AC-97B83413B195}" type="sibTrans" cxnId="{FD96EC35-A293-4BB7-9ADE-F9CAAAD7649C}">
      <dgm:prSet/>
      <dgm:spPr/>
      <dgm:t>
        <a:bodyPr/>
        <a:lstStyle/>
        <a:p>
          <a:endParaRPr lang="es-EC"/>
        </a:p>
      </dgm:t>
    </dgm:pt>
    <dgm:pt modelId="{A50B1667-D04A-455A-B881-A09F10C2C66B}">
      <dgm:prSet phldrT="[Texto]"/>
      <dgm:spPr/>
      <dgm:t>
        <a:bodyPr/>
        <a:lstStyle/>
        <a:p>
          <a:r>
            <a:rPr lang="es-EC" dirty="0" smtClean="0"/>
            <a:t>Implementar Plan</a:t>
          </a:r>
          <a:endParaRPr lang="es-EC" dirty="0"/>
        </a:p>
      </dgm:t>
    </dgm:pt>
    <dgm:pt modelId="{D5D357E0-5071-4CE0-B2F0-BD2570ADE887}" type="parTrans" cxnId="{D6D6A0FF-7E6E-44D4-884E-0315265C32C8}">
      <dgm:prSet/>
      <dgm:spPr/>
      <dgm:t>
        <a:bodyPr/>
        <a:lstStyle/>
        <a:p>
          <a:endParaRPr lang="es-EC"/>
        </a:p>
      </dgm:t>
    </dgm:pt>
    <dgm:pt modelId="{87EC3195-2366-4223-BFA9-D24D6AA9EE81}" type="sibTrans" cxnId="{D6D6A0FF-7E6E-44D4-884E-0315265C32C8}">
      <dgm:prSet/>
      <dgm:spPr/>
      <dgm:t>
        <a:bodyPr/>
        <a:lstStyle/>
        <a:p>
          <a:endParaRPr lang="es-EC"/>
        </a:p>
      </dgm:t>
    </dgm:pt>
    <dgm:pt modelId="{43FFBC2A-3007-436F-9413-57BF9421E53A}">
      <dgm:prSet phldrT="[Texto]"/>
      <dgm:spPr/>
      <dgm:t>
        <a:bodyPr/>
        <a:lstStyle/>
        <a:p>
          <a:r>
            <a:rPr lang="es-EC" dirty="0" smtClean="0"/>
            <a:t>Ejemplo de autoridades en uso de tics: mail interno, informes con uso de TICs</a:t>
          </a:r>
          <a:endParaRPr lang="es-EC" dirty="0"/>
        </a:p>
      </dgm:t>
    </dgm:pt>
    <dgm:pt modelId="{09C2A9E0-7B76-4082-8761-98E1641BF35A}" type="parTrans" cxnId="{45153C5F-3A8B-431D-B077-BACA8DDED6F8}">
      <dgm:prSet/>
      <dgm:spPr/>
      <dgm:t>
        <a:bodyPr/>
        <a:lstStyle/>
        <a:p>
          <a:endParaRPr lang="es-EC"/>
        </a:p>
      </dgm:t>
    </dgm:pt>
    <dgm:pt modelId="{79D88A18-06C5-4B63-A74E-C5460AFFFD54}" type="sibTrans" cxnId="{45153C5F-3A8B-431D-B077-BACA8DDED6F8}">
      <dgm:prSet/>
      <dgm:spPr/>
      <dgm:t>
        <a:bodyPr/>
        <a:lstStyle/>
        <a:p>
          <a:endParaRPr lang="es-EC"/>
        </a:p>
      </dgm:t>
    </dgm:pt>
    <dgm:pt modelId="{A1F0F5C1-773B-4716-B8F8-953C0123B150}">
      <dgm:prSet phldrT="[Texto]"/>
      <dgm:spPr/>
      <dgm:t>
        <a:bodyPr/>
        <a:lstStyle/>
        <a:p>
          <a:r>
            <a:rPr lang="es-EC" dirty="0" smtClean="0"/>
            <a:t>Estructurar agendas</a:t>
          </a:r>
          <a:endParaRPr lang="es-EC" dirty="0"/>
        </a:p>
      </dgm:t>
    </dgm:pt>
    <dgm:pt modelId="{CEAB530F-2F97-4723-898A-8B04D44B8693}" type="parTrans" cxnId="{9F71125C-F26A-4D5D-9230-23EBEB672504}">
      <dgm:prSet/>
      <dgm:spPr/>
      <dgm:t>
        <a:bodyPr/>
        <a:lstStyle/>
        <a:p>
          <a:endParaRPr lang="es-EC"/>
        </a:p>
      </dgm:t>
    </dgm:pt>
    <dgm:pt modelId="{40F96AB6-895E-4268-900E-3A1DF99B6DDB}" type="sibTrans" cxnId="{9F71125C-F26A-4D5D-9230-23EBEB672504}">
      <dgm:prSet/>
      <dgm:spPr/>
      <dgm:t>
        <a:bodyPr/>
        <a:lstStyle/>
        <a:p>
          <a:endParaRPr lang="es-EC"/>
        </a:p>
      </dgm:t>
    </dgm:pt>
    <dgm:pt modelId="{25684A72-1526-434E-B161-54AA17C4C296}">
      <dgm:prSet phldrT="[Texto]"/>
      <dgm:spPr/>
      <dgm:t>
        <a:bodyPr/>
        <a:lstStyle/>
        <a:p>
          <a:r>
            <a:rPr lang="es-EC" dirty="0" smtClean="0"/>
            <a:t>Normas y valores</a:t>
          </a:r>
          <a:endParaRPr lang="es-EC" dirty="0"/>
        </a:p>
      </dgm:t>
    </dgm:pt>
    <dgm:pt modelId="{FB3CC2A8-A48B-4147-A183-B979F0A6E3B1}" type="parTrans" cxnId="{B6A88542-38EE-473A-B872-F4398F93D4D8}">
      <dgm:prSet/>
      <dgm:spPr/>
      <dgm:t>
        <a:bodyPr/>
        <a:lstStyle/>
        <a:p>
          <a:endParaRPr lang="es-EC"/>
        </a:p>
      </dgm:t>
    </dgm:pt>
    <dgm:pt modelId="{923DBD28-D733-4C80-85F8-8F4DBF188FC8}" type="sibTrans" cxnId="{B6A88542-38EE-473A-B872-F4398F93D4D8}">
      <dgm:prSet/>
      <dgm:spPr/>
      <dgm:t>
        <a:bodyPr/>
        <a:lstStyle/>
        <a:p>
          <a:endParaRPr lang="es-EC"/>
        </a:p>
      </dgm:t>
    </dgm:pt>
    <dgm:pt modelId="{5A907550-16C7-45C9-BFC1-95832B25772B}">
      <dgm:prSet phldrT="[Texto]"/>
      <dgm:spPr/>
      <dgm:t>
        <a:bodyPr/>
        <a:lstStyle/>
        <a:p>
          <a:r>
            <a:rPr lang="es-EC" dirty="0" smtClean="0"/>
            <a:t>Capacitaciones</a:t>
          </a:r>
          <a:endParaRPr lang="es-EC" dirty="0"/>
        </a:p>
      </dgm:t>
    </dgm:pt>
    <dgm:pt modelId="{7404D74D-5F0F-4253-A8A5-3CA7BCE1F317}" type="parTrans" cxnId="{5DDAF35A-9EB4-4209-BB1C-570BF7E95C16}">
      <dgm:prSet/>
      <dgm:spPr/>
      <dgm:t>
        <a:bodyPr/>
        <a:lstStyle/>
        <a:p>
          <a:endParaRPr lang="es-EC"/>
        </a:p>
      </dgm:t>
    </dgm:pt>
    <dgm:pt modelId="{A84E3420-5D77-4AA1-B952-0F970CD8B58D}" type="sibTrans" cxnId="{5DDAF35A-9EB4-4209-BB1C-570BF7E95C16}">
      <dgm:prSet/>
      <dgm:spPr/>
      <dgm:t>
        <a:bodyPr/>
        <a:lstStyle/>
        <a:p>
          <a:endParaRPr lang="es-EC"/>
        </a:p>
      </dgm:t>
    </dgm:pt>
    <dgm:pt modelId="{B9B6D447-A0EB-48EC-B212-137EAF86A3B4}" type="pres">
      <dgm:prSet presAssocID="{34CC14C2-9332-48A3-AA80-7F718D8E0F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FC7B21E-C023-484B-8DEB-812D1483A708}" type="pres">
      <dgm:prSet presAssocID="{DD1CD2B2-C27B-4453-8E10-1595491EFF79}" presName="linNode" presStyleCnt="0"/>
      <dgm:spPr/>
    </dgm:pt>
    <dgm:pt modelId="{19742B0C-C09F-4A01-9142-09D670E2F1E6}" type="pres">
      <dgm:prSet presAssocID="{DD1CD2B2-C27B-4453-8E10-1595491EFF7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12DEDB-5108-41FA-A40D-2D4DFA45AD1E}" type="pres">
      <dgm:prSet presAssocID="{DD1CD2B2-C27B-4453-8E10-1595491EFF7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686EF5-9690-4CB5-A457-A2A4A76E4E58}" type="pres">
      <dgm:prSet presAssocID="{23DC9516-D901-4052-8D15-44EBC0AB6F0B}" presName="sp" presStyleCnt="0"/>
      <dgm:spPr/>
    </dgm:pt>
    <dgm:pt modelId="{A775EADD-55E2-4EED-BC9A-DBDA2E37B390}" type="pres">
      <dgm:prSet presAssocID="{EF9805E2-FCE2-48A8-B5B0-119AE10A73F5}" presName="linNode" presStyleCnt="0"/>
      <dgm:spPr/>
    </dgm:pt>
    <dgm:pt modelId="{4FDF2ED5-A96C-4C38-9DFF-BD39CE4FB030}" type="pres">
      <dgm:prSet presAssocID="{EF9805E2-FCE2-48A8-B5B0-119AE10A73F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E481A6-C281-474E-8CF9-B594B4224608}" type="pres">
      <dgm:prSet presAssocID="{EF9805E2-FCE2-48A8-B5B0-119AE10A73F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995020-CBA2-4A30-A795-CE8B2C45D1B6}" type="pres">
      <dgm:prSet presAssocID="{C18101ED-08CA-4A3C-91B2-4F57D3E7AA4C}" presName="sp" presStyleCnt="0"/>
      <dgm:spPr/>
    </dgm:pt>
    <dgm:pt modelId="{929DAD0E-B6AE-4DF5-9724-6C3A7C0924C8}" type="pres">
      <dgm:prSet presAssocID="{D5B6300E-7EE4-43A6-AC96-4B41370183C9}" presName="linNode" presStyleCnt="0"/>
      <dgm:spPr/>
    </dgm:pt>
    <dgm:pt modelId="{A517A6D2-B9A1-4B83-9B38-CD1B50C59694}" type="pres">
      <dgm:prSet presAssocID="{D5B6300E-7EE4-43A6-AC96-4B41370183C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3F2491-2AA9-4945-A4B0-0B42677A13A2}" type="pres">
      <dgm:prSet presAssocID="{D5B6300E-7EE4-43A6-AC96-4B41370183C9}" presName="descendantText" presStyleLbl="alignAccFollowNode1" presStyleIdx="2" presStyleCnt="3" custLinFactNeighborX="2720" custLinFactNeighborY="-21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FD03E28-EE22-46B2-80CB-ED3DD9BB3CD9}" type="presOf" srcId="{25684A72-1526-434E-B161-54AA17C4C296}" destId="{FC3F2491-2AA9-4945-A4B0-0B42677A13A2}" srcOrd="0" destOrd="2" presId="urn:microsoft.com/office/officeart/2005/8/layout/vList5"/>
    <dgm:cxn modelId="{440EF9E8-5B78-4A76-9A59-E26A60D6AA3F}" srcId="{EF9805E2-FCE2-48A8-B5B0-119AE10A73F5}" destId="{0FF18B9F-97F2-4DF9-BC16-B366B9745276}" srcOrd="1" destOrd="0" parTransId="{5DBA7132-49D1-432D-8BB6-43C9E16D6A39}" sibTransId="{B69D622C-5989-4D74-BD52-90C00608D07C}"/>
    <dgm:cxn modelId="{45153C5F-3A8B-431D-B077-BACA8DDED6F8}" srcId="{D5B6300E-7EE4-43A6-AC96-4B41370183C9}" destId="{43FFBC2A-3007-436F-9413-57BF9421E53A}" srcOrd="1" destOrd="0" parTransId="{09C2A9E0-7B76-4082-8761-98E1641BF35A}" sibTransId="{79D88A18-06C5-4B63-A74E-C5460AFFFD54}"/>
    <dgm:cxn modelId="{EA2246EF-8196-4191-A59E-49A875B49109}" type="presOf" srcId="{5A907550-16C7-45C9-BFC1-95832B25772B}" destId="{7712DEDB-5108-41FA-A40D-2D4DFA45AD1E}" srcOrd="0" destOrd="2" presId="urn:microsoft.com/office/officeart/2005/8/layout/vList5"/>
    <dgm:cxn modelId="{91AA984C-D5D9-42F7-8D48-D0E71C21CD11}" type="presOf" srcId="{EF9805E2-FCE2-48A8-B5B0-119AE10A73F5}" destId="{4FDF2ED5-A96C-4C38-9DFF-BD39CE4FB030}" srcOrd="0" destOrd="0" presId="urn:microsoft.com/office/officeart/2005/8/layout/vList5"/>
    <dgm:cxn modelId="{3C555B85-99C7-4796-A697-3A46E2FA1969}" srcId="{34CC14C2-9332-48A3-AA80-7F718D8E0F9B}" destId="{EF9805E2-FCE2-48A8-B5B0-119AE10A73F5}" srcOrd="1" destOrd="0" parTransId="{75B03910-4BB5-4F1E-8E22-3A2457E4FA3A}" sibTransId="{C18101ED-08CA-4A3C-91B2-4F57D3E7AA4C}"/>
    <dgm:cxn modelId="{9F71125C-F26A-4D5D-9230-23EBEB672504}" srcId="{DD1CD2B2-C27B-4453-8E10-1595491EFF79}" destId="{A1F0F5C1-773B-4716-B8F8-953C0123B150}" srcOrd="1" destOrd="0" parTransId="{CEAB530F-2F97-4723-898A-8B04D44B8693}" sibTransId="{40F96AB6-895E-4268-900E-3A1DF99B6DDB}"/>
    <dgm:cxn modelId="{4337579B-59CF-4A4F-B710-3FF032E008F9}" srcId="{EF9805E2-FCE2-48A8-B5B0-119AE10A73F5}" destId="{A5B0F507-0AEA-41DD-AFEE-6D7B28B14AB6}" srcOrd="0" destOrd="0" parTransId="{2ED2A8B0-7486-4E74-93D1-7789B39BFCEE}" sibTransId="{EDB61CE1-3C01-487D-84ED-035CCBF463CF}"/>
    <dgm:cxn modelId="{FD96EC35-A293-4BB7-9ADE-F9CAAAD7649C}" srcId="{EF9805E2-FCE2-48A8-B5B0-119AE10A73F5}" destId="{363DF7CD-E661-414B-9C46-EAB38744039E}" srcOrd="2" destOrd="0" parTransId="{7BF9C180-4B85-4588-8EF8-51EC7E90A2AB}" sibTransId="{2D2FB8CE-2BCF-49C2-90AC-97B83413B195}"/>
    <dgm:cxn modelId="{5DDAF35A-9EB4-4209-BB1C-570BF7E95C16}" srcId="{DD1CD2B2-C27B-4453-8E10-1595491EFF79}" destId="{5A907550-16C7-45C9-BFC1-95832B25772B}" srcOrd="2" destOrd="0" parTransId="{7404D74D-5F0F-4253-A8A5-3CA7BCE1F317}" sibTransId="{A84E3420-5D77-4AA1-B952-0F970CD8B58D}"/>
    <dgm:cxn modelId="{AAC312A9-DA4E-491C-BC4D-3A8D411C237A}" type="presOf" srcId="{0F9FFF53-C58D-433B-A532-BA831CCA824D}" destId="{7712DEDB-5108-41FA-A40D-2D4DFA45AD1E}" srcOrd="0" destOrd="0" presId="urn:microsoft.com/office/officeart/2005/8/layout/vList5"/>
    <dgm:cxn modelId="{071AF826-A5F4-4350-917B-D93CA4A9CC25}" srcId="{34CC14C2-9332-48A3-AA80-7F718D8E0F9B}" destId="{DD1CD2B2-C27B-4453-8E10-1595491EFF79}" srcOrd="0" destOrd="0" parTransId="{EEB1C128-C45B-48D6-BB9D-AF9E3A914851}" sibTransId="{23DC9516-D901-4052-8D15-44EBC0AB6F0B}"/>
    <dgm:cxn modelId="{3382808C-DF90-4D54-B479-5F3F2C785D7D}" type="presOf" srcId="{34CC14C2-9332-48A3-AA80-7F718D8E0F9B}" destId="{B9B6D447-A0EB-48EC-B212-137EAF86A3B4}" srcOrd="0" destOrd="0" presId="urn:microsoft.com/office/officeart/2005/8/layout/vList5"/>
    <dgm:cxn modelId="{F0A25BEA-ED07-451B-BBB8-4F16B8C31CBE}" type="presOf" srcId="{91201D3F-CC5D-4640-9732-A2E6CFA334DD}" destId="{FC3F2491-2AA9-4945-A4B0-0B42677A13A2}" srcOrd="0" destOrd="0" presId="urn:microsoft.com/office/officeart/2005/8/layout/vList5"/>
    <dgm:cxn modelId="{42590380-2F14-484D-9658-3F4609CB0365}" type="presOf" srcId="{0FF18B9F-97F2-4DF9-BC16-B366B9745276}" destId="{D8E481A6-C281-474E-8CF9-B594B4224608}" srcOrd="0" destOrd="1" presId="urn:microsoft.com/office/officeart/2005/8/layout/vList5"/>
    <dgm:cxn modelId="{D6D6A0FF-7E6E-44D4-884E-0315265C32C8}" srcId="{EF9805E2-FCE2-48A8-B5B0-119AE10A73F5}" destId="{A50B1667-D04A-455A-B881-A09F10C2C66B}" srcOrd="3" destOrd="0" parTransId="{D5D357E0-5071-4CE0-B2F0-BD2570ADE887}" sibTransId="{87EC3195-2366-4223-BFA9-D24D6AA9EE81}"/>
    <dgm:cxn modelId="{33F83D03-5693-4E06-8564-6AD51266B5D6}" srcId="{34CC14C2-9332-48A3-AA80-7F718D8E0F9B}" destId="{D5B6300E-7EE4-43A6-AC96-4B41370183C9}" srcOrd="2" destOrd="0" parTransId="{7A5E5004-328E-4E91-AA77-25EF7EFDCA06}" sibTransId="{780AB31E-9A51-4616-9213-AB51976B36F9}"/>
    <dgm:cxn modelId="{ACF20811-E31D-468C-9CAA-2ED4FD0F423E}" type="presOf" srcId="{DD1CD2B2-C27B-4453-8E10-1595491EFF79}" destId="{19742B0C-C09F-4A01-9142-09D670E2F1E6}" srcOrd="0" destOrd="0" presId="urn:microsoft.com/office/officeart/2005/8/layout/vList5"/>
    <dgm:cxn modelId="{B6A88542-38EE-473A-B872-F4398F93D4D8}" srcId="{D5B6300E-7EE4-43A6-AC96-4B41370183C9}" destId="{25684A72-1526-434E-B161-54AA17C4C296}" srcOrd="2" destOrd="0" parTransId="{FB3CC2A8-A48B-4147-A183-B979F0A6E3B1}" sibTransId="{923DBD28-D733-4C80-85F8-8F4DBF188FC8}"/>
    <dgm:cxn modelId="{5B26764E-3FBF-40BD-8FFD-8839D99BF6B7}" srcId="{D5B6300E-7EE4-43A6-AC96-4B41370183C9}" destId="{91201D3F-CC5D-4640-9732-A2E6CFA334DD}" srcOrd="0" destOrd="0" parTransId="{B4DA7821-FA9A-400B-A95F-F571050DF342}" sibTransId="{0D6951D8-FACE-44B3-A6A5-87A39F7EE073}"/>
    <dgm:cxn modelId="{4D5FD182-BF09-48B2-BE17-FBE57D184EBA}" type="presOf" srcId="{A50B1667-D04A-455A-B881-A09F10C2C66B}" destId="{D8E481A6-C281-474E-8CF9-B594B4224608}" srcOrd="0" destOrd="3" presId="urn:microsoft.com/office/officeart/2005/8/layout/vList5"/>
    <dgm:cxn modelId="{B97BAC71-881E-46CD-9AB6-77274C0A1575}" srcId="{DD1CD2B2-C27B-4453-8E10-1595491EFF79}" destId="{0F9FFF53-C58D-433B-A532-BA831CCA824D}" srcOrd="0" destOrd="0" parTransId="{948A685E-2BAC-4E5B-B5F7-5854A27985B4}" sibTransId="{3D0DE8EB-F868-4C2F-AFDA-0F032E8DD1E0}"/>
    <dgm:cxn modelId="{47C76C3E-284F-4F9C-92E7-DAE25843E2E2}" type="presOf" srcId="{D5B6300E-7EE4-43A6-AC96-4B41370183C9}" destId="{A517A6D2-B9A1-4B83-9B38-CD1B50C59694}" srcOrd="0" destOrd="0" presId="urn:microsoft.com/office/officeart/2005/8/layout/vList5"/>
    <dgm:cxn modelId="{78FB33B7-84BE-4418-A847-66C41F89E448}" type="presOf" srcId="{43FFBC2A-3007-436F-9413-57BF9421E53A}" destId="{FC3F2491-2AA9-4945-A4B0-0B42677A13A2}" srcOrd="0" destOrd="1" presId="urn:microsoft.com/office/officeart/2005/8/layout/vList5"/>
    <dgm:cxn modelId="{DF52E034-F043-4F16-975D-29FBF3C5D097}" type="presOf" srcId="{A5B0F507-0AEA-41DD-AFEE-6D7B28B14AB6}" destId="{D8E481A6-C281-474E-8CF9-B594B4224608}" srcOrd="0" destOrd="0" presId="urn:microsoft.com/office/officeart/2005/8/layout/vList5"/>
    <dgm:cxn modelId="{2E2668A2-F149-4D54-AE60-DB267F10C02F}" type="presOf" srcId="{363DF7CD-E661-414B-9C46-EAB38744039E}" destId="{D8E481A6-C281-474E-8CF9-B594B4224608}" srcOrd="0" destOrd="2" presId="urn:microsoft.com/office/officeart/2005/8/layout/vList5"/>
    <dgm:cxn modelId="{0DFEF4F1-DFD8-45C3-BA6B-D88FB924398C}" type="presOf" srcId="{A1F0F5C1-773B-4716-B8F8-953C0123B150}" destId="{7712DEDB-5108-41FA-A40D-2D4DFA45AD1E}" srcOrd="0" destOrd="1" presId="urn:microsoft.com/office/officeart/2005/8/layout/vList5"/>
    <dgm:cxn modelId="{5F7DBBCE-4EDB-429D-8F74-C729744DA9C7}" type="presParOf" srcId="{B9B6D447-A0EB-48EC-B212-137EAF86A3B4}" destId="{0FC7B21E-C023-484B-8DEB-812D1483A708}" srcOrd="0" destOrd="0" presId="urn:microsoft.com/office/officeart/2005/8/layout/vList5"/>
    <dgm:cxn modelId="{3D3F9AF3-40A2-4F96-9E9B-22C97F9BB237}" type="presParOf" srcId="{0FC7B21E-C023-484B-8DEB-812D1483A708}" destId="{19742B0C-C09F-4A01-9142-09D670E2F1E6}" srcOrd="0" destOrd="0" presId="urn:microsoft.com/office/officeart/2005/8/layout/vList5"/>
    <dgm:cxn modelId="{066B6FD1-3551-40EC-A0C3-B41A6DF42369}" type="presParOf" srcId="{0FC7B21E-C023-484B-8DEB-812D1483A708}" destId="{7712DEDB-5108-41FA-A40D-2D4DFA45AD1E}" srcOrd="1" destOrd="0" presId="urn:microsoft.com/office/officeart/2005/8/layout/vList5"/>
    <dgm:cxn modelId="{670377A5-1882-4F25-8816-81E86175BC75}" type="presParOf" srcId="{B9B6D447-A0EB-48EC-B212-137EAF86A3B4}" destId="{99686EF5-9690-4CB5-A457-A2A4A76E4E58}" srcOrd="1" destOrd="0" presId="urn:microsoft.com/office/officeart/2005/8/layout/vList5"/>
    <dgm:cxn modelId="{F0030D2F-EAEF-4488-9B23-B8EB05838B0E}" type="presParOf" srcId="{B9B6D447-A0EB-48EC-B212-137EAF86A3B4}" destId="{A775EADD-55E2-4EED-BC9A-DBDA2E37B390}" srcOrd="2" destOrd="0" presId="urn:microsoft.com/office/officeart/2005/8/layout/vList5"/>
    <dgm:cxn modelId="{814A6996-FE34-4611-8246-30D992536E7F}" type="presParOf" srcId="{A775EADD-55E2-4EED-BC9A-DBDA2E37B390}" destId="{4FDF2ED5-A96C-4C38-9DFF-BD39CE4FB030}" srcOrd="0" destOrd="0" presId="urn:microsoft.com/office/officeart/2005/8/layout/vList5"/>
    <dgm:cxn modelId="{92623A0C-2532-46B8-92AE-6FC7AB4D5F97}" type="presParOf" srcId="{A775EADD-55E2-4EED-BC9A-DBDA2E37B390}" destId="{D8E481A6-C281-474E-8CF9-B594B4224608}" srcOrd="1" destOrd="0" presId="urn:microsoft.com/office/officeart/2005/8/layout/vList5"/>
    <dgm:cxn modelId="{D6A426C8-1567-43A5-B78E-9328F450618C}" type="presParOf" srcId="{B9B6D447-A0EB-48EC-B212-137EAF86A3B4}" destId="{DE995020-CBA2-4A30-A795-CE8B2C45D1B6}" srcOrd="3" destOrd="0" presId="urn:microsoft.com/office/officeart/2005/8/layout/vList5"/>
    <dgm:cxn modelId="{80DDC3E5-7636-4515-95EB-360573D9F230}" type="presParOf" srcId="{B9B6D447-A0EB-48EC-B212-137EAF86A3B4}" destId="{929DAD0E-B6AE-4DF5-9724-6C3A7C0924C8}" srcOrd="4" destOrd="0" presId="urn:microsoft.com/office/officeart/2005/8/layout/vList5"/>
    <dgm:cxn modelId="{0FD77978-4DDE-4D64-9C56-4E5D545A4C5A}" type="presParOf" srcId="{929DAD0E-B6AE-4DF5-9724-6C3A7C0924C8}" destId="{A517A6D2-B9A1-4B83-9B38-CD1B50C59694}" srcOrd="0" destOrd="0" presId="urn:microsoft.com/office/officeart/2005/8/layout/vList5"/>
    <dgm:cxn modelId="{758CC34A-45E8-4823-A62E-B346A1893950}" type="presParOf" srcId="{929DAD0E-B6AE-4DF5-9724-6C3A7C0924C8}" destId="{FC3F2491-2AA9-4945-A4B0-0B42677A13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A37BC4-F324-43E7-8292-ABB25D72EFD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01F15BD-6976-4D5B-873D-9A824279BFB5}">
      <dgm:prSet phldrT="[Texto]"/>
      <dgm:spPr/>
      <dgm:t>
        <a:bodyPr/>
        <a:lstStyle/>
        <a:p>
          <a:r>
            <a:rPr lang="es-EC" dirty="0" smtClean="0"/>
            <a:t>Hardware</a:t>
          </a:r>
          <a:endParaRPr lang="es-EC" dirty="0"/>
        </a:p>
      </dgm:t>
    </dgm:pt>
    <dgm:pt modelId="{FB136119-CFB3-43A9-90C0-2460C372555A}" type="parTrans" cxnId="{827CA596-A2C2-40CA-B5FD-11FEC03F500B}">
      <dgm:prSet/>
      <dgm:spPr/>
      <dgm:t>
        <a:bodyPr/>
        <a:lstStyle/>
        <a:p>
          <a:endParaRPr lang="es-EC"/>
        </a:p>
      </dgm:t>
    </dgm:pt>
    <dgm:pt modelId="{D4FBC635-349B-47EB-ACC4-B5C77AD66401}" type="sibTrans" cxnId="{827CA596-A2C2-40CA-B5FD-11FEC03F500B}">
      <dgm:prSet/>
      <dgm:spPr/>
      <dgm:t>
        <a:bodyPr/>
        <a:lstStyle/>
        <a:p>
          <a:endParaRPr lang="es-EC"/>
        </a:p>
      </dgm:t>
    </dgm:pt>
    <dgm:pt modelId="{8D3ED01A-6D1C-4819-82D6-500ADCC79A45}">
      <dgm:prSet phldrT="[Texto]"/>
      <dgm:spPr/>
      <dgm:t>
        <a:bodyPr/>
        <a:lstStyle/>
        <a:p>
          <a:r>
            <a:rPr lang="es-EC" dirty="0" smtClean="0"/>
            <a:t>Computadoras</a:t>
          </a:r>
          <a:endParaRPr lang="es-EC" dirty="0"/>
        </a:p>
      </dgm:t>
    </dgm:pt>
    <dgm:pt modelId="{8BC4361E-2F19-459B-A7B5-1CBAA45D3676}" type="parTrans" cxnId="{F3F14033-E9D8-4221-A95A-DD4972A9F726}">
      <dgm:prSet/>
      <dgm:spPr/>
      <dgm:t>
        <a:bodyPr/>
        <a:lstStyle/>
        <a:p>
          <a:endParaRPr lang="es-EC"/>
        </a:p>
      </dgm:t>
    </dgm:pt>
    <dgm:pt modelId="{62B2BA9B-CFD0-467F-9CF0-D8EDE0A41A7C}" type="sibTrans" cxnId="{F3F14033-E9D8-4221-A95A-DD4972A9F726}">
      <dgm:prSet/>
      <dgm:spPr/>
      <dgm:t>
        <a:bodyPr/>
        <a:lstStyle/>
        <a:p>
          <a:endParaRPr lang="es-EC"/>
        </a:p>
      </dgm:t>
    </dgm:pt>
    <dgm:pt modelId="{D106CECD-E892-490C-83C8-EA507EDCD6CE}">
      <dgm:prSet phldrT="[Texto]"/>
      <dgm:spPr/>
      <dgm:t>
        <a:bodyPr/>
        <a:lstStyle/>
        <a:p>
          <a:r>
            <a:rPr lang="es-EC" dirty="0" smtClean="0"/>
            <a:t>Conectividad</a:t>
          </a:r>
          <a:endParaRPr lang="es-EC" dirty="0"/>
        </a:p>
      </dgm:t>
    </dgm:pt>
    <dgm:pt modelId="{ACDC2D4B-0F81-446E-9832-B433D48F9100}" type="parTrans" cxnId="{6B985364-EC28-4CFB-8E39-71E72B187ECC}">
      <dgm:prSet/>
      <dgm:spPr/>
      <dgm:t>
        <a:bodyPr/>
        <a:lstStyle/>
        <a:p>
          <a:endParaRPr lang="es-EC"/>
        </a:p>
      </dgm:t>
    </dgm:pt>
    <dgm:pt modelId="{13DFFDB6-8BA3-46F2-8704-7440EA00DB35}" type="sibTrans" cxnId="{6B985364-EC28-4CFB-8E39-71E72B187ECC}">
      <dgm:prSet/>
      <dgm:spPr/>
      <dgm:t>
        <a:bodyPr/>
        <a:lstStyle/>
        <a:p>
          <a:endParaRPr lang="es-EC"/>
        </a:p>
      </dgm:t>
    </dgm:pt>
    <dgm:pt modelId="{89BA0E4F-98F2-4065-B795-AC07D6FB94D0}">
      <dgm:prSet phldrT="[Texto]"/>
      <dgm:spPr/>
      <dgm:t>
        <a:bodyPr/>
        <a:lstStyle/>
        <a:p>
          <a:r>
            <a:rPr lang="es-EC" dirty="0" smtClean="0"/>
            <a:t>Red Escolar de datos</a:t>
          </a:r>
          <a:endParaRPr lang="es-EC" dirty="0"/>
        </a:p>
      </dgm:t>
    </dgm:pt>
    <dgm:pt modelId="{E3629F90-5BD7-4CDF-B9FC-4E42D2A843C6}" type="parTrans" cxnId="{A409CF34-1E68-4D10-8376-E0B744656209}">
      <dgm:prSet/>
      <dgm:spPr/>
      <dgm:t>
        <a:bodyPr/>
        <a:lstStyle/>
        <a:p>
          <a:endParaRPr lang="es-EC"/>
        </a:p>
      </dgm:t>
    </dgm:pt>
    <dgm:pt modelId="{974BCEE3-2AFF-49DD-A061-98B442F7A6E2}" type="sibTrans" cxnId="{A409CF34-1E68-4D10-8376-E0B744656209}">
      <dgm:prSet/>
      <dgm:spPr/>
      <dgm:t>
        <a:bodyPr/>
        <a:lstStyle/>
        <a:p>
          <a:endParaRPr lang="es-EC"/>
        </a:p>
      </dgm:t>
    </dgm:pt>
    <dgm:pt modelId="{67AE4D5F-605C-4AFC-B07E-908EB7647F79}">
      <dgm:prSet phldrT="[Texto]"/>
      <dgm:spPr/>
      <dgm:t>
        <a:bodyPr/>
        <a:lstStyle/>
        <a:p>
          <a:r>
            <a:rPr lang="es-EC" dirty="0" smtClean="0"/>
            <a:t>Soporte Técnico</a:t>
          </a:r>
          <a:endParaRPr lang="es-EC" dirty="0"/>
        </a:p>
      </dgm:t>
    </dgm:pt>
    <dgm:pt modelId="{301F1322-E1A2-4F55-BBB3-C35DCFCD9D0A}" type="parTrans" cxnId="{5BEC4851-C6DA-4BC2-A6D5-175C68C2E335}">
      <dgm:prSet/>
      <dgm:spPr/>
      <dgm:t>
        <a:bodyPr/>
        <a:lstStyle/>
        <a:p>
          <a:endParaRPr lang="es-EC"/>
        </a:p>
      </dgm:t>
    </dgm:pt>
    <dgm:pt modelId="{DA47354A-916C-466B-B0F3-7E8AAE2B0D2F}" type="sibTrans" cxnId="{5BEC4851-C6DA-4BC2-A6D5-175C68C2E335}">
      <dgm:prSet/>
      <dgm:spPr/>
      <dgm:t>
        <a:bodyPr/>
        <a:lstStyle/>
        <a:p>
          <a:endParaRPr lang="es-EC"/>
        </a:p>
      </dgm:t>
    </dgm:pt>
    <dgm:pt modelId="{4169A45C-CFC8-4A70-90A5-D284FE44F3EB}">
      <dgm:prSet phldrT="[Texto]"/>
      <dgm:spPr/>
      <dgm:t>
        <a:bodyPr/>
        <a:lstStyle/>
        <a:p>
          <a:r>
            <a:rPr lang="es-EC" dirty="0" smtClean="0"/>
            <a:t>Elemental para prevenir ,  mantener y corregir.</a:t>
          </a:r>
          <a:endParaRPr lang="es-EC" dirty="0"/>
        </a:p>
      </dgm:t>
    </dgm:pt>
    <dgm:pt modelId="{4F0D16FA-8984-4FF6-9D95-C170769F701D}" type="parTrans" cxnId="{DFDC309A-69F9-4A94-ADAE-F9BBBD18BB54}">
      <dgm:prSet/>
      <dgm:spPr/>
      <dgm:t>
        <a:bodyPr/>
        <a:lstStyle/>
        <a:p>
          <a:endParaRPr lang="es-EC"/>
        </a:p>
      </dgm:t>
    </dgm:pt>
    <dgm:pt modelId="{19E795EE-D8B9-4206-8725-7030A9CCC096}" type="sibTrans" cxnId="{DFDC309A-69F9-4A94-ADAE-F9BBBD18BB54}">
      <dgm:prSet/>
      <dgm:spPr/>
      <dgm:t>
        <a:bodyPr/>
        <a:lstStyle/>
        <a:p>
          <a:endParaRPr lang="es-EC"/>
        </a:p>
      </dgm:t>
    </dgm:pt>
    <dgm:pt modelId="{3481E218-4387-4CA6-AF6B-BF0C4CA88697}">
      <dgm:prSet phldrT="[Texto]"/>
      <dgm:spPr/>
      <dgm:t>
        <a:bodyPr/>
        <a:lstStyle/>
        <a:p>
          <a:r>
            <a:rPr lang="es-EC" dirty="0" smtClean="0"/>
            <a:t>Información segura.</a:t>
          </a:r>
          <a:endParaRPr lang="es-EC" dirty="0"/>
        </a:p>
      </dgm:t>
    </dgm:pt>
    <dgm:pt modelId="{27ACAC30-94F7-4D3C-9E54-D96F534C9F51}" type="parTrans" cxnId="{7E8011DC-43C1-470C-8433-1024124EEEAC}">
      <dgm:prSet/>
      <dgm:spPr/>
      <dgm:t>
        <a:bodyPr/>
        <a:lstStyle/>
        <a:p>
          <a:endParaRPr lang="es-EC"/>
        </a:p>
      </dgm:t>
    </dgm:pt>
    <dgm:pt modelId="{565AD2E8-97F2-49D5-99F5-0DD94389B652}" type="sibTrans" cxnId="{7E8011DC-43C1-470C-8433-1024124EEEAC}">
      <dgm:prSet/>
      <dgm:spPr/>
      <dgm:t>
        <a:bodyPr/>
        <a:lstStyle/>
        <a:p>
          <a:endParaRPr lang="es-EC"/>
        </a:p>
      </dgm:t>
    </dgm:pt>
    <dgm:pt modelId="{A27CD922-8EB5-4404-A8EB-DA03CF3A9374}">
      <dgm:prSet phldrT="[Texto]"/>
      <dgm:spPr/>
      <dgm:t>
        <a:bodyPr/>
        <a:lstStyle/>
        <a:p>
          <a:r>
            <a:rPr lang="es-EC" dirty="0" smtClean="0"/>
            <a:t>Responder:                     Cuantas?, Cuales?, Donde?</a:t>
          </a:r>
          <a:endParaRPr lang="es-EC" dirty="0"/>
        </a:p>
      </dgm:t>
    </dgm:pt>
    <dgm:pt modelId="{6DAC9480-E0A4-4D27-8529-5E8C43C81C40}" type="parTrans" cxnId="{C3E3B037-B152-4FC2-B2CC-58C636AD10DF}">
      <dgm:prSet/>
      <dgm:spPr/>
      <dgm:t>
        <a:bodyPr/>
        <a:lstStyle/>
        <a:p>
          <a:endParaRPr lang="es-EC"/>
        </a:p>
      </dgm:t>
    </dgm:pt>
    <dgm:pt modelId="{FBFF9F08-6460-4145-ACE1-3ECBD6178344}" type="sibTrans" cxnId="{C3E3B037-B152-4FC2-B2CC-58C636AD10DF}">
      <dgm:prSet/>
      <dgm:spPr/>
      <dgm:t>
        <a:bodyPr/>
        <a:lstStyle/>
        <a:p>
          <a:endParaRPr lang="es-EC"/>
        </a:p>
      </dgm:t>
    </dgm:pt>
    <dgm:pt modelId="{17DD4C64-E6C0-4085-82C6-DDD423EA283C}">
      <dgm:prSet phldrT="[Texto]"/>
      <dgm:spPr/>
      <dgm:t>
        <a:bodyPr/>
        <a:lstStyle/>
        <a:p>
          <a:r>
            <a:rPr lang="es-EC" dirty="0" smtClean="0"/>
            <a:t>Banda Ancha</a:t>
          </a:r>
          <a:endParaRPr lang="es-EC" dirty="0"/>
        </a:p>
      </dgm:t>
    </dgm:pt>
    <dgm:pt modelId="{311CAE76-3218-43B7-A9D2-BF1164DCDDC0}" type="parTrans" cxnId="{A16198BA-E010-413F-B7BB-834DD267356E}">
      <dgm:prSet/>
      <dgm:spPr/>
      <dgm:t>
        <a:bodyPr/>
        <a:lstStyle/>
        <a:p>
          <a:endParaRPr lang="es-EC"/>
        </a:p>
      </dgm:t>
    </dgm:pt>
    <dgm:pt modelId="{C617DF68-BE8D-45B4-825E-1C6DA0BCAFDA}" type="sibTrans" cxnId="{A16198BA-E010-413F-B7BB-834DD267356E}">
      <dgm:prSet/>
      <dgm:spPr/>
      <dgm:t>
        <a:bodyPr/>
        <a:lstStyle/>
        <a:p>
          <a:endParaRPr lang="es-EC"/>
        </a:p>
      </dgm:t>
    </dgm:pt>
    <dgm:pt modelId="{D34FF235-7090-43B9-9502-58F247E980DA}">
      <dgm:prSet phldrT="[Texto]"/>
      <dgm:spPr/>
      <dgm:t>
        <a:bodyPr/>
        <a:lstStyle/>
        <a:p>
          <a:r>
            <a:rPr lang="es-EC" dirty="0" smtClean="0"/>
            <a:t>Interna</a:t>
          </a:r>
          <a:endParaRPr lang="es-EC" dirty="0"/>
        </a:p>
      </dgm:t>
    </dgm:pt>
    <dgm:pt modelId="{50ACFD15-1837-4D33-9485-AA37E77CFECA}" type="parTrans" cxnId="{728AE21E-FF83-41F9-9632-CE5D2136E0F5}">
      <dgm:prSet/>
      <dgm:spPr/>
      <dgm:t>
        <a:bodyPr/>
        <a:lstStyle/>
        <a:p>
          <a:endParaRPr lang="es-EC"/>
        </a:p>
      </dgm:t>
    </dgm:pt>
    <dgm:pt modelId="{EC66B739-3E0C-4798-8F6D-68EE37FDFC5A}" type="sibTrans" cxnId="{728AE21E-FF83-41F9-9632-CE5D2136E0F5}">
      <dgm:prSet/>
      <dgm:spPr/>
      <dgm:t>
        <a:bodyPr/>
        <a:lstStyle/>
        <a:p>
          <a:endParaRPr lang="es-EC"/>
        </a:p>
      </dgm:t>
    </dgm:pt>
    <dgm:pt modelId="{C5B25C27-72F8-47AB-8DD2-1A277C9464BC}" type="pres">
      <dgm:prSet presAssocID="{1DA37BC4-F324-43E7-8292-ABB25D72EF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964F8BA-95F5-4180-991B-78398B124B00}" type="pres">
      <dgm:prSet presAssocID="{101F15BD-6976-4D5B-873D-9A824279BFB5}" presName="linNode" presStyleCnt="0"/>
      <dgm:spPr/>
    </dgm:pt>
    <dgm:pt modelId="{1BB850E9-94E1-425D-8B76-C5C75E9971E3}" type="pres">
      <dgm:prSet presAssocID="{101F15BD-6976-4D5B-873D-9A824279BFB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A69255-8549-4D15-9C8C-A7F3E385F72B}" type="pres">
      <dgm:prSet presAssocID="{101F15BD-6976-4D5B-873D-9A824279BFB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46E5FC-25EC-4DB7-B24A-8841432EAADE}" type="pres">
      <dgm:prSet presAssocID="{D4FBC635-349B-47EB-ACC4-B5C77AD66401}" presName="sp" presStyleCnt="0"/>
      <dgm:spPr/>
    </dgm:pt>
    <dgm:pt modelId="{69A77AE4-2AAD-4AC4-B185-EDE000383416}" type="pres">
      <dgm:prSet presAssocID="{D106CECD-E892-490C-83C8-EA507EDCD6CE}" presName="linNode" presStyleCnt="0"/>
      <dgm:spPr/>
    </dgm:pt>
    <dgm:pt modelId="{E5D67F70-5A0E-4C0C-B619-8942F3EF97FE}" type="pres">
      <dgm:prSet presAssocID="{D106CECD-E892-490C-83C8-EA507EDCD6C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AE7EEC-2380-47B6-BDF7-5A3045305177}" type="pres">
      <dgm:prSet presAssocID="{D106CECD-E892-490C-83C8-EA507EDCD6C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2B2FDD-8166-4EF1-916B-E5EB552C55CF}" type="pres">
      <dgm:prSet presAssocID="{13DFFDB6-8BA3-46F2-8704-7440EA00DB35}" presName="sp" presStyleCnt="0"/>
      <dgm:spPr/>
    </dgm:pt>
    <dgm:pt modelId="{CF4963B0-2E90-4ECD-918C-4A0E8CEE5FFA}" type="pres">
      <dgm:prSet presAssocID="{67AE4D5F-605C-4AFC-B07E-908EB7647F79}" presName="linNode" presStyleCnt="0"/>
      <dgm:spPr/>
    </dgm:pt>
    <dgm:pt modelId="{DA7D76D1-0DC1-4606-926F-5368CF250658}" type="pres">
      <dgm:prSet presAssocID="{67AE4D5F-605C-4AFC-B07E-908EB7647F7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0F7388-675E-45EB-821E-3B7B5F44391F}" type="pres">
      <dgm:prSet presAssocID="{67AE4D5F-605C-4AFC-B07E-908EB7647F7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3E3B037-B152-4FC2-B2CC-58C636AD10DF}" srcId="{8D3ED01A-6D1C-4819-82D6-500ADCC79A45}" destId="{A27CD922-8EB5-4404-A8EB-DA03CF3A9374}" srcOrd="0" destOrd="0" parTransId="{6DAC9480-E0A4-4D27-8529-5E8C43C81C40}" sibTransId="{FBFF9F08-6460-4145-ACE1-3ECBD6178344}"/>
    <dgm:cxn modelId="{A16198BA-E010-413F-B7BB-834DD267356E}" srcId="{D106CECD-E892-490C-83C8-EA507EDCD6CE}" destId="{17DD4C64-E6C0-4085-82C6-DDD423EA283C}" srcOrd="2" destOrd="0" parTransId="{311CAE76-3218-43B7-A9D2-BF1164DCDDC0}" sibTransId="{C617DF68-BE8D-45B4-825E-1C6DA0BCAFDA}"/>
    <dgm:cxn modelId="{827CA596-A2C2-40CA-B5FD-11FEC03F500B}" srcId="{1DA37BC4-F324-43E7-8292-ABB25D72EFDA}" destId="{101F15BD-6976-4D5B-873D-9A824279BFB5}" srcOrd="0" destOrd="0" parTransId="{FB136119-CFB3-43A9-90C0-2460C372555A}" sibTransId="{D4FBC635-349B-47EB-ACC4-B5C77AD66401}"/>
    <dgm:cxn modelId="{DFDC309A-69F9-4A94-ADAE-F9BBBD18BB54}" srcId="{67AE4D5F-605C-4AFC-B07E-908EB7647F79}" destId="{4169A45C-CFC8-4A70-90A5-D284FE44F3EB}" srcOrd="0" destOrd="0" parTransId="{4F0D16FA-8984-4FF6-9D95-C170769F701D}" sibTransId="{19E795EE-D8B9-4206-8725-7030A9CCC096}"/>
    <dgm:cxn modelId="{6B985364-EC28-4CFB-8E39-71E72B187ECC}" srcId="{1DA37BC4-F324-43E7-8292-ABB25D72EFDA}" destId="{D106CECD-E892-490C-83C8-EA507EDCD6CE}" srcOrd="1" destOrd="0" parTransId="{ACDC2D4B-0F81-446E-9832-B433D48F9100}" sibTransId="{13DFFDB6-8BA3-46F2-8704-7440EA00DB35}"/>
    <dgm:cxn modelId="{46C93547-DDA1-45D1-A6E4-452034FCFEAD}" type="presOf" srcId="{3481E218-4387-4CA6-AF6B-BF0C4CA88697}" destId="{6A0F7388-675E-45EB-821E-3B7B5F44391F}" srcOrd="0" destOrd="1" presId="urn:microsoft.com/office/officeart/2005/8/layout/vList5"/>
    <dgm:cxn modelId="{C3E05461-823A-4477-B872-C5E2982FBF23}" type="presOf" srcId="{67AE4D5F-605C-4AFC-B07E-908EB7647F79}" destId="{DA7D76D1-0DC1-4606-926F-5368CF250658}" srcOrd="0" destOrd="0" presId="urn:microsoft.com/office/officeart/2005/8/layout/vList5"/>
    <dgm:cxn modelId="{44B37171-AE11-4B35-B00F-A432043996AF}" type="presOf" srcId="{D106CECD-E892-490C-83C8-EA507EDCD6CE}" destId="{E5D67F70-5A0E-4C0C-B619-8942F3EF97FE}" srcOrd="0" destOrd="0" presId="urn:microsoft.com/office/officeart/2005/8/layout/vList5"/>
    <dgm:cxn modelId="{801F5158-56B9-409F-8565-EEE9CDD0E608}" type="presOf" srcId="{8D3ED01A-6D1C-4819-82D6-500ADCC79A45}" destId="{6EA69255-8549-4D15-9C8C-A7F3E385F72B}" srcOrd="0" destOrd="0" presId="urn:microsoft.com/office/officeart/2005/8/layout/vList5"/>
    <dgm:cxn modelId="{F3F14033-E9D8-4221-A95A-DD4972A9F726}" srcId="{101F15BD-6976-4D5B-873D-9A824279BFB5}" destId="{8D3ED01A-6D1C-4819-82D6-500ADCC79A45}" srcOrd="0" destOrd="0" parTransId="{8BC4361E-2F19-459B-A7B5-1CBAA45D3676}" sibTransId="{62B2BA9B-CFD0-467F-9CF0-D8EDE0A41A7C}"/>
    <dgm:cxn modelId="{5BEC4851-C6DA-4BC2-A6D5-175C68C2E335}" srcId="{1DA37BC4-F324-43E7-8292-ABB25D72EFDA}" destId="{67AE4D5F-605C-4AFC-B07E-908EB7647F79}" srcOrd="2" destOrd="0" parTransId="{301F1322-E1A2-4F55-BBB3-C35DCFCD9D0A}" sibTransId="{DA47354A-916C-466B-B0F3-7E8AAE2B0D2F}"/>
    <dgm:cxn modelId="{A409CF34-1E68-4D10-8376-E0B744656209}" srcId="{D106CECD-E892-490C-83C8-EA507EDCD6CE}" destId="{89BA0E4F-98F2-4065-B795-AC07D6FB94D0}" srcOrd="0" destOrd="0" parTransId="{E3629F90-5BD7-4CDF-B9FC-4E42D2A843C6}" sibTransId="{974BCEE3-2AFF-49DD-A061-98B442F7A6E2}"/>
    <dgm:cxn modelId="{BECE3A05-3E06-4548-BF7D-BB571F00840D}" type="presOf" srcId="{D34FF235-7090-43B9-9502-58F247E980DA}" destId="{99AE7EEC-2380-47B6-BDF7-5A3045305177}" srcOrd="0" destOrd="1" presId="urn:microsoft.com/office/officeart/2005/8/layout/vList5"/>
    <dgm:cxn modelId="{7E8011DC-43C1-470C-8433-1024124EEEAC}" srcId="{67AE4D5F-605C-4AFC-B07E-908EB7647F79}" destId="{3481E218-4387-4CA6-AF6B-BF0C4CA88697}" srcOrd="1" destOrd="0" parTransId="{27ACAC30-94F7-4D3C-9E54-D96F534C9F51}" sibTransId="{565AD2E8-97F2-49D5-99F5-0DD94389B652}"/>
    <dgm:cxn modelId="{771D6DFD-F7DE-425B-963E-B82083627E5E}" type="presOf" srcId="{101F15BD-6976-4D5B-873D-9A824279BFB5}" destId="{1BB850E9-94E1-425D-8B76-C5C75E9971E3}" srcOrd="0" destOrd="0" presId="urn:microsoft.com/office/officeart/2005/8/layout/vList5"/>
    <dgm:cxn modelId="{728AE21E-FF83-41F9-9632-CE5D2136E0F5}" srcId="{D106CECD-E892-490C-83C8-EA507EDCD6CE}" destId="{D34FF235-7090-43B9-9502-58F247E980DA}" srcOrd="1" destOrd="0" parTransId="{50ACFD15-1837-4D33-9485-AA37E77CFECA}" sibTransId="{EC66B739-3E0C-4798-8F6D-68EE37FDFC5A}"/>
    <dgm:cxn modelId="{0CA2E067-D2D3-4AA4-BBC2-DE85870CF529}" type="presOf" srcId="{1DA37BC4-F324-43E7-8292-ABB25D72EFDA}" destId="{C5B25C27-72F8-47AB-8DD2-1A277C9464BC}" srcOrd="0" destOrd="0" presId="urn:microsoft.com/office/officeart/2005/8/layout/vList5"/>
    <dgm:cxn modelId="{7207CBC8-608A-423D-BA81-B066002C261D}" type="presOf" srcId="{4169A45C-CFC8-4A70-90A5-D284FE44F3EB}" destId="{6A0F7388-675E-45EB-821E-3B7B5F44391F}" srcOrd="0" destOrd="0" presId="urn:microsoft.com/office/officeart/2005/8/layout/vList5"/>
    <dgm:cxn modelId="{BBEE2164-5E45-4CEA-A339-102F3DAB4065}" type="presOf" srcId="{A27CD922-8EB5-4404-A8EB-DA03CF3A9374}" destId="{6EA69255-8549-4D15-9C8C-A7F3E385F72B}" srcOrd="0" destOrd="1" presId="urn:microsoft.com/office/officeart/2005/8/layout/vList5"/>
    <dgm:cxn modelId="{6364F8F3-265C-4675-AF2A-2C098C8CE5BE}" type="presOf" srcId="{89BA0E4F-98F2-4065-B795-AC07D6FB94D0}" destId="{99AE7EEC-2380-47B6-BDF7-5A3045305177}" srcOrd="0" destOrd="0" presId="urn:microsoft.com/office/officeart/2005/8/layout/vList5"/>
    <dgm:cxn modelId="{32354137-96F8-42C6-B25A-0791435A4C06}" type="presOf" srcId="{17DD4C64-E6C0-4085-82C6-DDD423EA283C}" destId="{99AE7EEC-2380-47B6-BDF7-5A3045305177}" srcOrd="0" destOrd="2" presId="urn:microsoft.com/office/officeart/2005/8/layout/vList5"/>
    <dgm:cxn modelId="{1E43A96E-02C2-4BCD-B911-D837DDFAE3B5}" type="presParOf" srcId="{C5B25C27-72F8-47AB-8DD2-1A277C9464BC}" destId="{0964F8BA-95F5-4180-991B-78398B124B00}" srcOrd="0" destOrd="0" presId="urn:microsoft.com/office/officeart/2005/8/layout/vList5"/>
    <dgm:cxn modelId="{AD84EF15-F9C8-410F-91E9-6CFBE030C6F2}" type="presParOf" srcId="{0964F8BA-95F5-4180-991B-78398B124B00}" destId="{1BB850E9-94E1-425D-8B76-C5C75E9971E3}" srcOrd="0" destOrd="0" presId="urn:microsoft.com/office/officeart/2005/8/layout/vList5"/>
    <dgm:cxn modelId="{A405BE4F-1719-4A8F-8E88-240CC8A5C35B}" type="presParOf" srcId="{0964F8BA-95F5-4180-991B-78398B124B00}" destId="{6EA69255-8549-4D15-9C8C-A7F3E385F72B}" srcOrd="1" destOrd="0" presId="urn:microsoft.com/office/officeart/2005/8/layout/vList5"/>
    <dgm:cxn modelId="{EA436E31-4B37-4244-8CB4-35B58F0A3755}" type="presParOf" srcId="{C5B25C27-72F8-47AB-8DD2-1A277C9464BC}" destId="{7146E5FC-25EC-4DB7-B24A-8841432EAADE}" srcOrd="1" destOrd="0" presId="urn:microsoft.com/office/officeart/2005/8/layout/vList5"/>
    <dgm:cxn modelId="{5B45BF47-1A6E-4DD3-A640-CD13381CB089}" type="presParOf" srcId="{C5B25C27-72F8-47AB-8DD2-1A277C9464BC}" destId="{69A77AE4-2AAD-4AC4-B185-EDE000383416}" srcOrd="2" destOrd="0" presId="urn:microsoft.com/office/officeart/2005/8/layout/vList5"/>
    <dgm:cxn modelId="{ACDE99AA-895D-45C3-A228-2689A35C9BF9}" type="presParOf" srcId="{69A77AE4-2AAD-4AC4-B185-EDE000383416}" destId="{E5D67F70-5A0E-4C0C-B619-8942F3EF97FE}" srcOrd="0" destOrd="0" presId="urn:microsoft.com/office/officeart/2005/8/layout/vList5"/>
    <dgm:cxn modelId="{F38690D0-F2CD-4825-A721-2A6386B4BA3A}" type="presParOf" srcId="{69A77AE4-2AAD-4AC4-B185-EDE000383416}" destId="{99AE7EEC-2380-47B6-BDF7-5A3045305177}" srcOrd="1" destOrd="0" presId="urn:microsoft.com/office/officeart/2005/8/layout/vList5"/>
    <dgm:cxn modelId="{78B1C421-48FC-4A0C-AAD3-B260FD83018B}" type="presParOf" srcId="{C5B25C27-72F8-47AB-8DD2-1A277C9464BC}" destId="{8C2B2FDD-8166-4EF1-916B-E5EB552C55CF}" srcOrd="3" destOrd="0" presId="urn:microsoft.com/office/officeart/2005/8/layout/vList5"/>
    <dgm:cxn modelId="{D0161890-2BF2-4F95-B110-1D94FA5120D4}" type="presParOf" srcId="{C5B25C27-72F8-47AB-8DD2-1A277C9464BC}" destId="{CF4963B0-2E90-4ECD-918C-4A0E8CEE5FFA}" srcOrd="4" destOrd="0" presId="urn:microsoft.com/office/officeart/2005/8/layout/vList5"/>
    <dgm:cxn modelId="{54D253B4-9AF6-4889-ACBD-AA90F04B5102}" type="presParOf" srcId="{CF4963B0-2E90-4ECD-918C-4A0E8CEE5FFA}" destId="{DA7D76D1-0DC1-4606-926F-5368CF250658}" srcOrd="0" destOrd="0" presId="urn:microsoft.com/office/officeart/2005/8/layout/vList5"/>
    <dgm:cxn modelId="{7C470115-A6FA-4462-B032-8F006EA5685C}" type="presParOf" srcId="{CF4963B0-2E90-4ECD-918C-4A0E8CEE5FFA}" destId="{6A0F7388-675E-45EB-821E-3B7B5F44391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65C5F9-AF68-4EB5-8D94-D975B70E9E6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8BF9689-8EF0-4376-9A91-A64619E029C3}">
      <dgm:prSet phldrT="[Texto]"/>
      <dgm:spPr/>
      <dgm:t>
        <a:bodyPr/>
        <a:lstStyle/>
        <a:p>
          <a:r>
            <a:rPr lang="es-EC" dirty="0" smtClean="0"/>
            <a:t>Enseñanza TIC</a:t>
          </a:r>
          <a:endParaRPr lang="es-EC" dirty="0"/>
        </a:p>
      </dgm:t>
    </dgm:pt>
    <dgm:pt modelId="{8032C56F-AB24-46EC-9476-09574C4386DD}" type="parTrans" cxnId="{318D25D5-7254-4AA8-B535-13D6F1EEC1F5}">
      <dgm:prSet/>
      <dgm:spPr/>
      <dgm:t>
        <a:bodyPr/>
        <a:lstStyle/>
        <a:p>
          <a:endParaRPr lang="es-EC"/>
        </a:p>
      </dgm:t>
    </dgm:pt>
    <dgm:pt modelId="{841EEAD4-ACAC-44B4-AD3E-D2E2FD62EFD1}" type="sibTrans" cxnId="{318D25D5-7254-4AA8-B535-13D6F1EEC1F5}">
      <dgm:prSet/>
      <dgm:spPr/>
      <dgm:t>
        <a:bodyPr/>
        <a:lstStyle/>
        <a:p>
          <a:endParaRPr lang="es-EC"/>
        </a:p>
      </dgm:t>
    </dgm:pt>
    <dgm:pt modelId="{03FA24CA-A3F6-47BF-9873-C1CC3AFCB2F7}">
      <dgm:prSet phldrT="[Texto]"/>
      <dgm:spPr/>
      <dgm:t>
        <a:bodyPr/>
        <a:lstStyle/>
        <a:p>
          <a:r>
            <a:rPr lang="es-EC" dirty="0" smtClean="0"/>
            <a:t>Alumnos: competentes en uso de herramientas básicas TIC</a:t>
          </a:r>
          <a:endParaRPr lang="es-EC" dirty="0"/>
        </a:p>
      </dgm:t>
    </dgm:pt>
    <dgm:pt modelId="{2E3B8AD7-9562-43D5-8D46-01F0A2B3767F}" type="parTrans" cxnId="{1D6C3F90-D494-45C9-9B3D-D2190642F25D}">
      <dgm:prSet/>
      <dgm:spPr/>
      <dgm:t>
        <a:bodyPr/>
        <a:lstStyle/>
        <a:p>
          <a:endParaRPr lang="es-EC"/>
        </a:p>
      </dgm:t>
    </dgm:pt>
    <dgm:pt modelId="{8495CE42-D697-465B-A374-ACC68AA4E75E}" type="sibTrans" cxnId="{1D6C3F90-D494-45C9-9B3D-D2190642F25D}">
      <dgm:prSet/>
      <dgm:spPr/>
      <dgm:t>
        <a:bodyPr/>
        <a:lstStyle/>
        <a:p>
          <a:endParaRPr lang="es-EC"/>
        </a:p>
      </dgm:t>
    </dgm:pt>
    <dgm:pt modelId="{31F36C92-F92F-4ACE-81FB-8B76E006EA27}">
      <dgm:prSet phldrT="[Texto]"/>
      <dgm:spPr/>
      <dgm:t>
        <a:bodyPr/>
        <a:lstStyle/>
        <a:p>
          <a:r>
            <a:rPr lang="es-EC" dirty="0" smtClean="0"/>
            <a:t>Capacidad para:</a:t>
          </a:r>
          <a:endParaRPr lang="es-EC" dirty="0"/>
        </a:p>
      </dgm:t>
    </dgm:pt>
    <dgm:pt modelId="{69DFF63B-1A4B-4430-AA41-B27E6B27D62E}" type="parTrans" cxnId="{1B6036F8-0F3A-4048-8187-11260AC7E545}">
      <dgm:prSet/>
      <dgm:spPr/>
      <dgm:t>
        <a:bodyPr/>
        <a:lstStyle/>
        <a:p>
          <a:endParaRPr lang="es-EC"/>
        </a:p>
      </dgm:t>
    </dgm:pt>
    <dgm:pt modelId="{DB961E5C-A555-42B1-B237-0B8B4346C0DE}" type="sibTrans" cxnId="{1B6036F8-0F3A-4048-8187-11260AC7E545}">
      <dgm:prSet/>
      <dgm:spPr/>
      <dgm:t>
        <a:bodyPr/>
        <a:lstStyle/>
        <a:p>
          <a:endParaRPr lang="es-EC"/>
        </a:p>
      </dgm:t>
    </dgm:pt>
    <dgm:pt modelId="{AC827531-EFC6-4253-BE0F-75EE2987D818}">
      <dgm:prSet phldrT="[Texto]"/>
      <dgm:spPr/>
      <dgm:t>
        <a:bodyPr/>
        <a:lstStyle/>
        <a:p>
          <a:r>
            <a:rPr lang="es-EC" dirty="0" smtClean="0"/>
            <a:t>Comunicar sus ideas</a:t>
          </a:r>
          <a:endParaRPr lang="es-EC" dirty="0"/>
        </a:p>
      </dgm:t>
    </dgm:pt>
    <dgm:pt modelId="{B0ED58A3-8368-4C08-AD9A-49506CD937D0}" type="parTrans" cxnId="{E224946E-36B4-4A41-8808-D322DBF211B9}">
      <dgm:prSet/>
      <dgm:spPr/>
      <dgm:t>
        <a:bodyPr/>
        <a:lstStyle/>
        <a:p>
          <a:endParaRPr lang="es-EC"/>
        </a:p>
      </dgm:t>
    </dgm:pt>
    <dgm:pt modelId="{385945A5-DF34-4C0F-8986-928429BAA477}" type="sibTrans" cxnId="{E224946E-36B4-4A41-8808-D322DBF211B9}">
      <dgm:prSet/>
      <dgm:spPr/>
      <dgm:t>
        <a:bodyPr/>
        <a:lstStyle/>
        <a:p>
          <a:endParaRPr lang="es-EC"/>
        </a:p>
      </dgm:t>
    </dgm:pt>
    <dgm:pt modelId="{1D0A9FAB-CFF8-4698-972F-7492332DB5DD}">
      <dgm:prSet phldrT="[Texto]"/>
      <dgm:spPr/>
      <dgm:t>
        <a:bodyPr/>
        <a:lstStyle/>
        <a:p>
          <a:r>
            <a:rPr lang="es-EC" dirty="0" smtClean="0"/>
            <a:t>Localizar información e intercambiarla</a:t>
          </a:r>
          <a:endParaRPr lang="es-EC" dirty="0"/>
        </a:p>
      </dgm:t>
    </dgm:pt>
    <dgm:pt modelId="{B7D76B9A-DD28-405B-B81F-1D8185A217B9}" type="parTrans" cxnId="{24FD3905-49B8-4974-B8A4-CA68BE39A535}">
      <dgm:prSet/>
      <dgm:spPr/>
      <dgm:t>
        <a:bodyPr/>
        <a:lstStyle/>
        <a:p>
          <a:endParaRPr lang="es-EC"/>
        </a:p>
      </dgm:t>
    </dgm:pt>
    <dgm:pt modelId="{9B8FD3EF-36B3-4F74-BF7F-9E0E286D2061}" type="sibTrans" cxnId="{24FD3905-49B8-4974-B8A4-CA68BE39A535}">
      <dgm:prSet/>
      <dgm:spPr/>
      <dgm:t>
        <a:bodyPr/>
        <a:lstStyle/>
        <a:p>
          <a:endParaRPr lang="es-EC"/>
        </a:p>
      </dgm:t>
    </dgm:pt>
    <dgm:pt modelId="{DEB5A6BE-B9B9-488C-B3C3-48F230DBD1EA}">
      <dgm:prSet phldrT="[Texto]"/>
      <dgm:spPr/>
      <dgm:t>
        <a:bodyPr/>
        <a:lstStyle/>
        <a:p>
          <a:r>
            <a:rPr lang="es-EC" dirty="0" smtClean="0"/>
            <a:t>Trabajar colaborativamente con otros</a:t>
          </a:r>
          <a:endParaRPr lang="es-EC" dirty="0"/>
        </a:p>
      </dgm:t>
    </dgm:pt>
    <dgm:pt modelId="{A31870E7-03AD-48E5-9DEE-D48E6F20AA69}" type="parTrans" cxnId="{4B5A8B6D-8E8B-4D82-88D9-CDBF2AEAC7C1}">
      <dgm:prSet/>
      <dgm:spPr/>
      <dgm:t>
        <a:bodyPr/>
        <a:lstStyle/>
        <a:p>
          <a:endParaRPr lang="es-EC"/>
        </a:p>
      </dgm:t>
    </dgm:pt>
    <dgm:pt modelId="{498E4D90-2F9D-4C72-BD95-9A6334901C59}" type="sibTrans" cxnId="{4B5A8B6D-8E8B-4D82-88D9-CDBF2AEAC7C1}">
      <dgm:prSet/>
      <dgm:spPr/>
      <dgm:t>
        <a:bodyPr/>
        <a:lstStyle/>
        <a:p>
          <a:endParaRPr lang="es-EC"/>
        </a:p>
      </dgm:t>
    </dgm:pt>
    <dgm:pt modelId="{9486D16C-4E2E-4C18-825B-39B543562CC4}">
      <dgm:prSet phldrT="[Texto]"/>
      <dgm:spPr/>
      <dgm:t>
        <a:bodyPr/>
        <a:lstStyle/>
        <a:p>
          <a:r>
            <a:rPr lang="es-EC" dirty="0" smtClean="0"/>
            <a:t>Localizar, evaluar y organizar información </a:t>
          </a:r>
          <a:endParaRPr lang="es-EC" dirty="0"/>
        </a:p>
      </dgm:t>
    </dgm:pt>
    <dgm:pt modelId="{9F82F515-1A1C-4E54-A156-68216DD1991F}" type="parTrans" cxnId="{05E929D4-3715-4D2B-8636-A71B96A4426E}">
      <dgm:prSet/>
      <dgm:spPr/>
      <dgm:t>
        <a:bodyPr/>
        <a:lstStyle/>
        <a:p>
          <a:endParaRPr lang="es-EC"/>
        </a:p>
      </dgm:t>
    </dgm:pt>
    <dgm:pt modelId="{2338CC9E-BCF7-46F9-89E0-2446753F497F}" type="sibTrans" cxnId="{05E929D4-3715-4D2B-8636-A71B96A4426E}">
      <dgm:prSet/>
      <dgm:spPr/>
      <dgm:t>
        <a:bodyPr/>
        <a:lstStyle/>
        <a:p>
          <a:endParaRPr lang="es-EC"/>
        </a:p>
      </dgm:t>
    </dgm:pt>
    <dgm:pt modelId="{59155E21-5184-4D92-A640-3E4F41C6869B}">
      <dgm:prSet phldrT="[Texto]"/>
      <dgm:spPr/>
      <dgm:t>
        <a:bodyPr/>
        <a:lstStyle/>
        <a:p>
          <a:r>
            <a:rPr lang="es-EC" dirty="0" smtClean="0"/>
            <a:t>Procesar datos e informar resultados</a:t>
          </a:r>
          <a:endParaRPr lang="es-EC" dirty="0"/>
        </a:p>
      </dgm:t>
    </dgm:pt>
    <dgm:pt modelId="{F3C20A83-9CB3-4FFE-A556-942609E07A30}" type="parTrans" cxnId="{1755D30C-20A8-47E7-AFD0-1310FA4A28B4}">
      <dgm:prSet/>
      <dgm:spPr/>
      <dgm:t>
        <a:bodyPr/>
        <a:lstStyle/>
        <a:p>
          <a:endParaRPr lang="es-EC"/>
        </a:p>
      </dgm:t>
    </dgm:pt>
    <dgm:pt modelId="{2DD0482C-5CD8-4CBC-ADC4-133EC3D87B43}" type="sibTrans" cxnId="{1755D30C-20A8-47E7-AFD0-1310FA4A28B4}">
      <dgm:prSet/>
      <dgm:spPr/>
      <dgm:t>
        <a:bodyPr/>
        <a:lstStyle/>
        <a:p>
          <a:endParaRPr lang="es-EC"/>
        </a:p>
      </dgm:t>
    </dgm:pt>
    <dgm:pt modelId="{5C5034B0-523A-4A63-B604-9D26B25A0A29}">
      <dgm:prSet phldrT="[Texto]"/>
      <dgm:spPr/>
      <dgm:t>
        <a:bodyPr/>
        <a:lstStyle/>
        <a:p>
          <a:r>
            <a:rPr lang="es-EC" dirty="0" smtClean="0"/>
            <a:t>Solucionar problemas de la vida diaria</a:t>
          </a:r>
          <a:endParaRPr lang="es-EC" dirty="0"/>
        </a:p>
      </dgm:t>
    </dgm:pt>
    <dgm:pt modelId="{5FDCF237-31F0-4F57-9B7A-59100769ED83}" type="parTrans" cxnId="{4EAC32D4-D640-4D3E-980E-20CF18C29F47}">
      <dgm:prSet/>
      <dgm:spPr/>
      <dgm:t>
        <a:bodyPr/>
        <a:lstStyle/>
        <a:p>
          <a:endParaRPr lang="es-EC"/>
        </a:p>
      </dgm:t>
    </dgm:pt>
    <dgm:pt modelId="{E361CD46-D1BE-442C-8883-26AA70DB5269}" type="sibTrans" cxnId="{4EAC32D4-D640-4D3E-980E-20CF18C29F47}">
      <dgm:prSet/>
      <dgm:spPr/>
      <dgm:t>
        <a:bodyPr/>
        <a:lstStyle/>
        <a:p>
          <a:endParaRPr lang="es-EC"/>
        </a:p>
      </dgm:t>
    </dgm:pt>
    <dgm:pt modelId="{9F2A58E4-C7F9-41BC-9B6E-E5F9B2DBA40A}">
      <dgm:prSet phldrT="[Texto]"/>
      <dgm:spPr/>
      <dgm:t>
        <a:bodyPr/>
        <a:lstStyle/>
        <a:p>
          <a:r>
            <a:rPr lang="es-EC" dirty="0" smtClean="0"/>
            <a:t>Tomar decisiones bien fundamentadas</a:t>
          </a:r>
          <a:endParaRPr lang="es-EC" dirty="0"/>
        </a:p>
      </dgm:t>
    </dgm:pt>
    <dgm:pt modelId="{7AD82CE8-70AB-4E8D-B23E-D99815415697}" type="parTrans" cxnId="{118F446A-D5C8-4BC9-9F83-97EA0D36D749}">
      <dgm:prSet/>
      <dgm:spPr/>
      <dgm:t>
        <a:bodyPr/>
        <a:lstStyle/>
        <a:p>
          <a:endParaRPr lang="es-EC"/>
        </a:p>
      </dgm:t>
    </dgm:pt>
    <dgm:pt modelId="{5D077707-0865-415B-AB89-CACDF149738D}" type="sibTrans" cxnId="{118F446A-D5C8-4BC9-9F83-97EA0D36D749}">
      <dgm:prSet/>
      <dgm:spPr/>
      <dgm:t>
        <a:bodyPr/>
        <a:lstStyle/>
        <a:p>
          <a:endParaRPr lang="es-EC"/>
        </a:p>
      </dgm:t>
    </dgm:pt>
    <dgm:pt modelId="{44544E86-6A23-47C6-A11F-69BFEF325EE0}">
      <dgm:prSet phldrT="[Texto]"/>
      <dgm:spPr/>
      <dgm:t>
        <a:bodyPr/>
        <a:lstStyle/>
        <a:p>
          <a:r>
            <a:rPr lang="es-EC" dirty="0" smtClean="0"/>
            <a:t>Modelo pedagógico</a:t>
          </a:r>
          <a:endParaRPr lang="es-EC" dirty="0"/>
        </a:p>
      </dgm:t>
    </dgm:pt>
    <dgm:pt modelId="{D35FCBCB-00A1-4F5C-A4AC-28EE90FE4C2C}" type="parTrans" cxnId="{8444B627-E7E6-4F8F-A9EC-0520043C48BD}">
      <dgm:prSet/>
      <dgm:spPr/>
    </dgm:pt>
    <dgm:pt modelId="{9077A2CE-78EB-456D-B1F9-2AE4AF50D87B}" type="sibTrans" cxnId="{8444B627-E7E6-4F8F-A9EC-0520043C48BD}">
      <dgm:prSet/>
      <dgm:spPr/>
    </dgm:pt>
    <dgm:pt modelId="{AAF35C8E-9984-44F5-B08E-20612A3A85E5}" type="pres">
      <dgm:prSet presAssocID="{E465C5F9-AF68-4EB5-8D94-D975B70E9E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814D5EF-8DBE-49C1-9B6C-67E54DDA1268}" type="pres">
      <dgm:prSet presAssocID="{48BF9689-8EF0-4376-9A91-A64619E029C3}" presName="linNode" presStyleCnt="0"/>
      <dgm:spPr/>
    </dgm:pt>
    <dgm:pt modelId="{7BD45140-08E6-415E-AC5D-39905A0B7411}" type="pres">
      <dgm:prSet presAssocID="{48BF9689-8EF0-4376-9A91-A64619E029C3}" presName="parentText" presStyleLbl="node1" presStyleIdx="0" presStyleCnt="1" custAng="16200000" custScaleX="2000000" custScaleY="32571" custLinFactNeighborX="51987" custLinFactNeighborY="-1732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A5AB57-69A2-4DBF-9560-F1A4051CA193}" type="pres">
      <dgm:prSet presAssocID="{48BF9689-8EF0-4376-9A91-A64619E029C3}" presName="descendantText" presStyleLbl="alignAccFollowNode1" presStyleIdx="0" presStyleCnt="1" custScaleX="2000000" custScaleY="110146" custLinFactX="-100000" custLinFactNeighborX="-154818" custLinFactNeighborY="-525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755D30C-20A8-47E7-AFD0-1310FA4A28B4}" srcId="{31F36C92-F92F-4ACE-81FB-8B76E006EA27}" destId="{59155E21-5184-4D92-A640-3E4F41C6869B}" srcOrd="4" destOrd="0" parTransId="{F3C20A83-9CB3-4FFE-A556-942609E07A30}" sibTransId="{2DD0482C-5CD8-4CBC-ADC4-133EC3D87B43}"/>
    <dgm:cxn modelId="{24FD3905-49B8-4974-B8A4-CA68BE39A535}" srcId="{31F36C92-F92F-4ACE-81FB-8B76E006EA27}" destId="{1D0A9FAB-CFF8-4698-972F-7492332DB5DD}" srcOrd="1" destOrd="0" parTransId="{B7D76B9A-DD28-405B-B81F-1D8185A217B9}" sibTransId="{9B8FD3EF-36B3-4F74-BF7F-9E0E286D2061}"/>
    <dgm:cxn modelId="{9737EA02-9EA5-4F8D-94D9-DF55C29A7DF5}" type="presOf" srcId="{59155E21-5184-4D92-A640-3E4F41C6869B}" destId="{6BA5AB57-69A2-4DBF-9560-F1A4051CA193}" srcOrd="0" destOrd="6" presId="urn:microsoft.com/office/officeart/2005/8/layout/vList5"/>
    <dgm:cxn modelId="{EDC32B44-6F42-40EB-B5C6-20A578980776}" type="presOf" srcId="{5C5034B0-523A-4A63-B604-9D26B25A0A29}" destId="{6BA5AB57-69A2-4DBF-9560-F1A4051CA193}" srcOrd="0" destOrd="7" presId="urn:microsoft.com/office/officeart/2005/8/layout/vList5"/>
    <dgm:cxn modelId="{318D25D5-7254-4AA8-B535-13D6F1EEC1F5}" srcId="{E465C5F9-AF68-4EB5-8D94-D975B70E9E6E}" destId="{48BF9689-8EF0-4376-9A91-A64619E029C3}" srcOrd="0" destOrd="0" parTransId="{8032C56F-AB24-46EC-9476-09574C4386DD}" sibTransId="{841EEAD4-ACAC-44B4-AD3E-D2E2FD62EFD1}"/>
    <dgm:cxn modelId="{86F5C27F-AAA3-400B-847B-6B1AA5E0EBF3}" type="presOf" srcId="{DEB5A6BE-B9B9-488C-B3C3-48F230DBD1EA}" destId="{6BA5AB57-69A2-4DBF-9560-F1A4051CA193}" srcOrd="0" destOrd="4" presId="urn:microsoft.com/office/officeart/2005/8/layout/vList5"/>
    <dgm:cxn modelId="{66DD241C-1309-4847-A647-1FAB7517486C}" type="presOf" srcId="{03FA24CA-A3F6-47BF-9873-C1CC3AFCB2F7}" destId="{6BA5AB57-69A2-4DBF-9560-F1A4051CA193}" srcOrd="0" destOrd="0" presId="urn:microsoft.com/office/officeart/2005/8/layout/vList5"/>
    <dgm:cxn modelId="{4EAC32D4-D640-4D3E-980E-20CF18C29F47}" srcId="{31F36C92-F92F-4ACE-81FB-8B76E006EA27}" destId="{5C5034B0-523A-4A63-B604-9D26B25A0A29}" srcOrd="5" destOrd="0" parTransId="{5FDCF237-31F0-4F57-9B7A-59100769ED83}" sibTransId="{E361CD46-D1BE-442C-8883-26AA70DB5269}"/>
    <dgm:cxn modelId="{4B5A8B6D-8E8B-4D82-88D9-CDBF2AEAC7C1}" srcId="{31F36C92-F92F-4ACE-81FB-8B76E006EA27}" destId="{DEB5A6BE-B9B9-488C-B3C3-48F230DBD1EA}" srcOrd="2" destOrd="0" parTransId="{A31870E7-03AD-48E5-9DEE-D48E6F20AA69}" sibTransId="{498E4D90-2F9D-4C72-BD95-9A6334901C59}"/>
    <dgm:cxn modelId="{7F2BE69C-AE21-44F7-AEB5-104CE0EDCF8C}" type="presOf" srcId="{48BF9689-8EF0-4376-9A91-A64619E029C3}" destId="{7BD45140-08E6-415E-AC5D-39905A0B7411}" srcOrd="0" destOrd="0" presId="urn:microsoft.com/office/officeart/2005/8/layout/vList5"/>
    <dgm:cxn modelId="{45BB5B58-5D36-43A5-8881-FB4A82CE04A5}" type="presOf" srcId="{31F36C92-F92F-4ACE-81FB-8B76E006EA27}" destId="{6BA5AB57-69A2-4DBF-9560-F1A4051CA193}" srcOrd="0" destOrd="1" presId="urn:microsoft.com/office/officeart/2005/8/layout/vList5"/>
    <dgm:cxn modelId="{FF017644-A440-4857-A482-8AC1AAE5D706}" type="presOf" srcId="{9486D16C-4E2E-4C18-825B-39B543562CC4}" destId="{6BA5AB57-69A2-4DBF-9560-F1A4051CA193}" srcOrd="0" destOrd="5" presId="urn:microsoft.com/office/officeart/2005/8/layout/vList5"/>
    <dgm:cxn modelId="{05E929D4-3715-4D2B-8636-A71B96A4426E}" srcId="{31F36C92-F92F-4ACE-81FB-8B76E006EA27}" destId="{9486D16C-4E2E-4C18-825B-39B543562CC4}" srcOrd="3" destOrd="0" parTransId="{9F82F515-1A1C-4E54-A156-68216DD1991F}" sibTransId="{2338CC9E-BCF7-46F9-89E0-2446753F497F}"/>
    <dgm:cxn modelId="{118F446A-D5C8-4BC9-9F83-97EA0D36D749}" srcId="{31F36C92-F92F-4ACE-81FB-8B76E006EA27}" destId="{9F2A58E4-C7F9-41BC-9B6E-E5F9B2DBA40A}" srcOrd="6" destOrd="0" parTransId="{7AD82CE8-70AB-4E8D-B23E-D99815415697}" sibTransId="{5D077707-0865-415B-AB89-CACDF149738D}"/>
    <dgm:cxn modelId="{6C04D9C4-914D-431D-913F-4B32AD96FF14}" type="presOf" srcId="{AC827531-EFC6-4253-BE0F-75EE2987D818}" destId="{6BA5AB57-69A2-4DBF-9560-F1A4051CA193}" srcOrd="0" destOrd="2" presId="urn:microsoft.com/office/officeart/2005/8/layout/vList5"/>
    <dgm:cxn modelId="{1D6C3F90-D494-45C9-9B3D-D2190642F25D}" srcId="{48BF9689-8EF0-4376-9A91-A64619E029C3}" destId="{03FA24CA-A3F6-47BF-9873-C1CC3AFCB2F7}" srcOrd="0" destOrd="0" parTransId="{2E3B8AD7-9562-43D5-8D46-01F0A2B3767F}" sibTransId="{8495CE42-D697-465B-A374-ACC68AA4E75E}"/>
    <dgm:cxn modelId="{43A692CF-9CD7-4A6D-A3C4-7F0131A54F16}" type="presOf" srcId="{1D0A9FAB-CFF8-4698-972F-7492332DB5DD}" destId="{6BA5AB57-69A2-4DBF-9560-F1A4051CA193}" srcOrd="0" destOrd="3" presId="urn:microsoft.com/office/officeart/2005/8/layout/vList5"/>
    <dgm:cxn modelId="{8444B627-E7E6-4F8F-A9EC-0520043C48BD}" srcId="{31F36C92-F92F-4ACE-81FB-8B76E006EA27}" destId="{44544E86-6A23-47C6-A11F-69BFEF325EE0}" srcOrd="7" destOrd="0" parTransId="{D35FCBCB-00A1-4F5C-A4AC-28EE90FE4C2C}" sibTransId="{9077A2CE-78EB-456D-B1F9-2AE4AF50D87B}"/>
    <dgm:cxn modelId="{E224946E-36B4-4A41-8808-D322DBF211B9}" srcId="{31F36C92-F92F-4ACE-81FB-8B76E006EA27}" destId="{AC827531-EFC6-4253-BE0F-75EE2987D818}" srcOrd="0" destOrd="0" parTransId="{B0ED58A3-8368-4C08-AD9A-49506CD937D0}" sibTransId="{385945A5-DF34-4C0F-8986-928429BAA477}"/>
    <dgm:cxn modelId="{1B6036F8-0F3A-4048-8187-11260AC7E545}" srcId="{48BF9689-8EF0-4376-9A91-A64619E029C3}" destId="{31F36C92-F92F-4ACE-81FB-8B76E006EA27}" srcOrd="1" destOrd="0" parTransId="{69DFF63B-1A4B-4430-AA41-B27E6B27D62E}" sibTransId="{DB961E5C-A555-42B1-B237-0B8B4346C0DE}"/>
    <dgm:cxn modelId="{0D06F3CC-2415-455F-963A-C8B3C529B441}" type="presOf" srcId="{9F2A58E4-C7F9-41BC-9B6E-E5F9B2DBA40A}" destId="{6BA5AB57-69A2-4DBF-9560-F1A4051CA193}" srcOrd="0" destOrd="8" presId="urn:microsoft.com/office/officeart/2005/8/layout/vList5"/>
    <dgm:cxn modelId="{F242AC6B-ED7A-4CBF-B7D4-142E2AD24641}" type="presOf" srcId="{44544E86-6A23-47C6-A11F-69BFEF325EE0}" destId="{6BA5AB57-69A2-4DBF-9560-F1A4051CA193}" srcOrd="0" destOrd="9" presId="urn:microsoft.com/office/officeart/2005/8/layout/vList5"/>
    <dgm:cxn modelId="{E3926E13-F670-4D28-95D4-25AE76188162}" type="presOf" srcId="{E465C5F9-AF68-4EB5-8D94-D975B70E9E6E}" destId="{AAF35C8E-9984-44F5-B08E-20612A3A85E5}" srcOrd="0" destOrd="0" presId="urn:microsoft.com/office/officeart/2005/8/layout/vList5"/>
    <dgm:cxn modelId="{8DB72D2B-0715-459B-B997-C5FDA500595D}" type="presParOf" srcId="{AAF35C8E-9984-44F5-B08E-20612A3A85E5}" destId="{F814D5EF-8DBE-49C1-9B6C-67E54DDA1268}" srcOrd="0" destOrd="0" presId="urn:microsoft.com/office/officeart/2005/8/layout/vList5"/>
    <dgm:cxn modelId="{679DA007-29D4-430F-A113-C0D1F7B5F549}" type="presParOf" srcId="{F814D5EF-8DBE-49C1-9B6C-67E54DDA1268}" destId="{7BD45140-08E6-415E-AC5D-39905A0B7411}" srcOrd="0" destOrd="0" presId="urn:microsoft.com/office/officeart/2005/8/layout/vList5"/>
    <dgm:cxn modelId="{8B9870B5-186D-4C00-AB55-A9080AA9C638}" type="presParOf" srcId="{F814D5EF-8DBE-49C1-9B6C-67E54DDA1268}" destId="{6BA5AB57-69A2-4DBF-9560-F1A4051CA19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42B390-3BEA-4C9B-A82D-7447C2726B4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8857901-3E52-4E70-8B1D-A20A215B80E5}">
      <dgm:prSet phldrT="[Texto]"/>
      <dgm:spPr/>
      <dgm:t>
        <a:bodyPr/>
        <a:lstStyle/>
        <a:p>
          <a:r>
            <a:rPr lang="es-EC" dirty="0" smtClean="0"/>
            <a:t>Comprensión Alcance TIC en Educación</a:t>
          </a:r>
          <a:endParaRPr lang="es-EC" dirty="0"/>
        </a:p>
      </dgm:t>
    </dgm:pt>
    <dgm:pt modelId="{72BEE845-CA05-4B80-A6C3-BBB82F6CB4E5}" type="parTrans" cxnId="{142BAEA5-2CDF-43A8-8B97-7411D336A23D}">
      <dgm:prSet/>
      <dgm:spPr/>
      <dgm:t>
        <a:bodyPr/>
        <a:lstStyle/>
        <a:p>
          <a:endParaRPr lang="es-EC"/>
        </a:p>
      </dgm:t>
    </dgm:pt>
    <dgm:pt modelId="{F0A7DD2F-8ED1-464F-A0BB-47DC09F50563}" type="sibTrans" cxnId="{142BAEA5-2CDF-43A8-8B97-7411D336A23D}">
      <dgm:prSet/>
      <dgm:spPr/>
      <dgm:t>
        <a:bodyPr/>
        <a:lstStyle/>
        <a:p>
          <a:endParaRPr lang="es-EC"/>
        </a:p>
      </dgm:t>
    </dgm:pt>
    <dgm:pt modelId="{358CCFA9-BAAA-4FBE-858A-E97AD23921AA}">
      <dgm:prSet phldrT="[Texto]"/>
      <dgm:spPr/>
      <dgm:t>
        <a:bodyPr/>
        <a:lstStyle/>
        <a:p>
          <a:pPr algn="just"/>
          <a:r>
            <a:rPr lang="es-EC" dirty="0" smtClean="0"/>
            <a:t>TICs apoyan el aprendizaje activo:</a:t>
          </a:r>
          <a:endParaRPr lang="es-EC" dirty="0"/>
        </a:p>
      </dgm:t>
    </dgm:pt>
    <dgm:pt modelId="{E92E8A2C-1F14-4FAE-956B-A3F7C13B2E1C}" type="parTrans" cxnId="{07EE9BDA-42D2-4F3C-8D1C-6C1645645F02}">
      <dgm:prSet/>
      <dgm:spPr/>
      <dgm:t>
        <a:bodyPr/>
        <a:lstStyle/>
        <a:p>
          <a:endParaRPr lang="es-EC"/>
        </a:p>
      </dgm:t>
    </dgm:pt>
    <dgm:pt modelId="{C29F3C3B-57A9-4C87-BD73-C22B6703384D}" type="sibTrans" cxnId="{07EE9BDA-42D2-4F3C-8D1C-6C1645645F02}">
      <dgm:prSet/>
      <dgm:spPr/>
      <dgm:t>
        <a:bodyPr/>
        <a:lstStyle/>
        <a:p>
          <a:endParaRPr lang="es-EC"/>
        </a:p>
      </dgm:t>
    </dgm:pt>
    <dgm:pt modelId="{021541F8-4579-4EC0-9BD2-5C1B2300B77B}">
      <dgm:prSet phldrT="[Texto]"/>
      <dgm:spPr/>
      <dgm:t>
        <a:bodyPr/>
        <a:lstStyle/>
        <a:p>
          <a:pPr algn="just"/>
          <a:r>
            <a:rPr lang="es-EC" dirty="0" smtClean="0"/>
            <a:t>Tics satisface:</a:t>
          </a:r>
          <a:endParaRPr lang="es-EC" dirty="0"/>
        </a:p>
      </dgm:t>
    </dgm:pt>
    <dgm:pt modelId="{720A45FE-FC23-42B2-AC75-C2782EF7D93E}" type="parTrans" cxnId="{813878D9-EF50-46A7-8CE0-A9015525F7AC}">
      <dgm:prSet/>
      <dgm:spPr/>
      <dgm:t>
        <a:bodyPr/>
        <a:lstStyle/>
        <a:p>
          <a:endParaRPr lang="es-EC"/>
        </a:p>
      </dgm:t>
    </dgm:pt>
    <dgm:pt modelId="{22DB40CC-D0D2-4BF1-83E3-236B22DBB117}" type="sibTrans" cxnId="{813878D9-EF50-46A7-8CE0-A9015525F7AC}">
      <dgm:prSet/>
      <dgm:spPr/>
      <dgm:t>
        <a:bodyPr/>
        <a:lstStyle/>
        <a:p>
          <a:endParaRPr lang="es-EC"/>
        </a:p>
      </dgm:t>
    </dgm:pt>
    <dgm:pt modelId="{6588F43C-3C52-4198-B4A7-B3EFB5D912EA}">
      <dgm:prSet phldrT="[Texto]"/>
      <dgm:spPr/>
      <dgm:t>
        <a:bodyPr/>
        <a:lstStyle/>
        <a:p>
          <a:pPr algn="just"/>
          <a:r>
            <a:rPr lang="es-EC" dirty="0" smtClean="0"/>
            <a:t>Centrado en alumno</a:t>
          </a:r>
          <a:endParaRPr lang="es-EC" dirty="0"/>
        </a:p>
      </dgm:t>
    </dgm:pt>
    <dgm:pt modelId="{ACD7AA10-8DED-4B2A-A1DB-0F4D1456CD60}" type="parTrans" cxnId="{D65E7A26-E9B2-4EB2-8033-5F28AB6DE253}">
      <dgm:prSet/>
      <dgm:spPr/>
      <dgm:t>
        <a:bodyPr/>
        <a:lstStyle/>
        <a:p>
          <a:endParaRPr lang="es-EC"/>
        </a:p>
      </dgm:t>
    </dgm:pt>
    <dgm:pt modelId="{3B414870-4720-4830-ACF8-58DBEF52AF69}" type="sibTrans" cxnId="{D65E7A26-E9B2-4EB2-8033-5F28AB6DE253}">
      <dgm:prSet/>
      <dgm:spPr/>
      <dgm:t>
        <a:bodyPr/>
        <a:lstStyle/>
        <a:p>
          <a:endParaRPr lang="es-EC"/>
        </a:p>
      </dgm:t>
    </dgm:pt>
    <dgm:pt modelId="{2F799BCF-39F9-40D6-8E39-D5CD165069BF}">
      <dgm:prSet phldrT="[Texto]"/>
      <dgm:spPr/>
      <dgm:t>
        <a:bodyPr/>
        <a:lstStyle/>
        <a:p>
          <a:pPr algn="just"/>
          <a:r>
            <a:rPr lang="es-EC" dirty="0" smtClean="0"/>
            <a:t>Maestro es guía y aprendiz</a:t>
          </a:r>
          <a:endParaRPr lang="es-EC" dirty="0"/>
        </a:p>
      </dgm:t>
    </dgm:pt>
    <dgm:pt modelId="{7D530507-116F-40C2-87B0-D542A3EE8080}" type="parTrans" cxnId="{2082FDC8-4AE4-4575-B36C-2E28E9EA62B1}">
      <dgm:prSet/>
      <dgm:spPr/>
      <dgm:t>
        <a:bodyPr/>
        <a:lstStyle/>
        <a:p>
          <a:endParaRPr lang="es-EC"/>
        </a:p>
      </dgm:t>
    </dgm:pt>
    <dgm:pt modelId="{83BF0943-7EF5-4D48-B743-FA28466D7670}" type="sibTrans" cxnId="{2082FDC8-4AE4-4575-B36C-2E28E9EA62B1}">
      <dgm:prSet/>
      <dgm:spPr/>
      <dgm:t>
        <a:bodyPr/>
        <a:lstStyle/>
        <a:p>
          <a:endParaRPr lang="es-EC"/>
        </a:p>
      </dgm:t>
    </dgm:pt>
    <dgm:pt modelId="{F49E95CD-ED88-4D37-AE42-4E6EA0E1FDF9}">
      <dgm:prSet phldrT="[Texto]"/>
      <dgm:spPr/>
      <dgm:t>
        <a:bodyPr/>
        <a:lstStyle/>
        <a:p>
          <a:pPr algn="just"/>
          <a:r>
            <a:rPr lang="es-EC" dirty="0" smtClean="0"/>
            <a:t>Alumno activo (propio aprendizaje)</a:t>
          </a:r>
          <a:endParaRPr lang="es-EC" dirty="0"/>
        </a:p>
      </dgm:t>
    </dgm:pt>
    <dgm:pt modelId="{2D7C7C5A-4E49-44C2-BF7C-F18A22FB70FD}" type="parTrans" cxnId="{E7F5743E-A953-4B89-97AD-C8034FEB89A6}">
      <dgm:prSet/>
      <dgm:spPr/>
      <dgm:t>
        <a:bodyPr/>
        <a:lstStyle/>
        <a:p>
          <a:endParaRPr lang="es-EC"/>
        </a:p>
      </dgm:t>
    </dgm:pt>
    <dgm:pt modelId="{4361E01F-5913-4A96-8C1F-B804935829A5}" type="sibTrans" cxnId="{E7F5743E-A953-4B89-97AD-C8034FEB89A6}">
      <dgm:prSet/>
      <dgm:spPr/>
      <dgm:t>
        <a:bodyPr/>
        <a:lstStyle/>
        <a:p>
          <a:endParaRPr lang="es-EC"/>
        </a:p>
      </dgm:t>
    </dgm:pt>
    <dgm:pt modelId="{2F5C18B3-9BC4-45F9-9A3C-DC557DB294EC}">
      <dgm:prSet phldrT="[Texto]"/>
      <dgm:spPr/>
      <dgm:t>
        <a:bodyPr/>
        <a:lstStyle/>
        <a:p>
          <a:pPr algn="just"/>
          <a:r>
            <a:rPr lang="es-EC" dirty="0" smtClean="0"/>
            <a:t>La información se transforma</a:t>
          </a:r>
          <a:endParaRPr lang="es-EC" dirty="0"/>
        </a:p>
      </dgm:t>
    </dgm:pt>
    <dgm:pt modelId="{49419752-1FE3-40D4-A64F-CEF590A72A43}" type="parTrans" cxnId="{C8FE1AD3-78B4-495E-9C5B-0FF073F479A6}">
      <dgm:prSet/>
      <dgm:spPr/>
      <dgm:t>
        <a:bodyPr/>
        <a:lstStyle/>
        <a:p>
          <a:endParaRPr lang="es-EC"/>
        </a:p>
      </dgm:t>
    </dgm:pt>
    <dgm:pt modelId="{8DBE9FDA-60E7-4B98-BA29-F2448475911F}" type="sibTrans" cxnId="{C8FE1AD3-78B4-495E-9C5B-0FF073F479A6}">
      <dgm:prSet/>
      <dgm:spPr/>
      <dgm:t>
        <a:bodyPr/>
        <a:lstStyle/>
        <a:p>
          <a:endParaRPr lang="es-EC"/>
        </a:p>
      </dgm:t>
    </dgm:pt>
    <dgm:pt modelId="{01FDC88F-8764-41C3-9277-F613781269ED}">
      <dgm:prSet phldrT="[Texto]"/>
      <dgm:spPr/>
      <dgm:t>
        <a:bodyPr/>
        <a:lstStyle/>
        <a:p>
          <a:pPr algn="just"/>
          <a:r>
            <a:rPr lang="es-EC" dirty="0" smtClean="0"/>
            <a:t>TICs facilitan: comunicación,  colaboración, acceso a información y expresión</a:t>
          </a:r>
          <a:endParaRPr lang="es-EC" dirty="0"/>
        </a:p>
      </dgm:t>
    </dgm:pt>
    <dgm:pt modelId="{1EAFE1D3-353C-44FA-BF96-FDB03C28509F}" type="parTrans" cxnId="{35400111-BE69-4554-9091-CC7680FCE3B0}">
      <dgm:prSet/>
      <dgm:spPr/>
      <dgm:t>
        <a:bodyPr/>
        <a:lstStyle/>
        <a:p>
          <a:endParaRPr lang="es-EC"/>
        </a:p>
      </dgm:t>
    </dgm:pt>
    <dgm:pt modelId="{2A1C8F17-9274-47A4-83B8-BBDF61427E97}" type="sibTrans" cxnId="{35400111-BE69-4554-9091-CC7680FCE3B0}">
      <dgm:prSet/>
      <dgm:spPr/>
      <dgm:t>
        <a:bodyPr/>
        <a:lstStyle/>
        <a:p>
          <a:endParaRPr lang="es-EC"/>
        </a:p>
      </dgm:t>
    </dgm:pt>
    <dgm:pt modelId="{147E7527-3367-41BD-BDB3-A2BFA9EEC5EE}">
      <dgm:prSet phldrT="[Texto]"/>
      <dgm:spPr/>
      <dgm:t>
        <a:bodyPr/>
        <a:lstStyle/>
        <a:p>
          <a:pPr algn="just"/>
          <a:r>
            <a:rPr lang="es-EC" dirty="0" smtClean="0"/>
            <a:t>Hacer tareas centradas en situaciones auténticas, reales y altamente visuales.</a:t>
          </a:r>
          <a:endParaRPr lang="es-EC" dirty="0"/>
        </a:p>
      </dgm:t>
    </dgm:pt>
    <dgm:pt modelId="{5C1FCBCD-A676-48B2-97B3-0FA8F4DE25CC}" type="parTrans" cxnId="{922CE926-9152-4878-B717-98713D009F51}">
      <dgm:prSet/>
      <dgm:spPr/>
      <dgm:t>
        <a:bodyPr/>
        <a:lstStyle/>
        <a:p>
          <a:endParaRPr lang="es-EC"/>
        </a:p>
      </dgm:t>
    </dgm:pt>
    <dgm:pt modelId="{B8665AC9-C1AE-49EE-9B26-CF067E6FFB4D}" type="sibTrans" cxnId="{922CE926-9152-4878-B717-98713D009F51}">
      <dgm:prSet/>
      <dgm:spPr/>
      <dgm:t>
        <a:bodyPr/>
        <a:lstStyle/>
        <a:p>
          <a:endParaRPr lang="es-EC"/>
        </a:p>
      </dgm:t>
    </dgm:pt>
    <dgm:pt modelId="{5DFC832C-F57A-4E49-9998-AB3D8253A3A0}">
      <dgm:prSet phldrT="[Texto]"/>
      <dgm:spPr/>
      <dgm:t>
        <a:bodyPr/>
        <a:lstStyle/>
        <a:p>
          <a:pPr algn="just"/>
          <a:r>
            <a:rPr lang="es-EC" dirty="0" smtClean="0"/>
            <a:t>Enseñar a estudiantes a trabajar en equipo, cada integrante se responsabiliza de una parte.</a:t>
          </a:r>
          <a:endParaRPr lang="es-EC" dirty="0"/>
        </a:p>
      </dgm:t>
    </dgm:pt>
    <dgm:pt modelId="{31A1FCF8-AF27-44C9-AA85-FE773FF99B99}" type="parTrans" cxnId="{43053846-79B9-4AC2-A7D3-BCA2CE6E7401}">
      <dgm:prSet/>
      <dgm:spPr/>
      <dgm:t>
        <a:bodyPr/>
        <a:lstStyle/>
        <a:p>
          <a:endParaRPr lang="es-EC"/>
        </a:p>
      </dgm:t>
    </dgm:pt>
    <dgm:pt modelId="{B0FDF4D1-F460-479A-9AC8-9AEBA7A578EA}" type="sibTrans" cxnId="{43053846-79B9-4AC2-A7D3-BCA2CE6E7401}">
      <dgm:prSet/>
      <dgm:spPr/>
      <dgm:t>
        <a:bodyPr/>
        <a:lstStyle/>
        <a:p>
          <a:endParaRPr lang="es-EC"/>
        </a:p>
      </dgm:t>
    </dgm:pt>
    <dgm:pt modelId="{5036369D-62F0-4ADB-893B-8FD8733A995F}">
      <dgm:prSet phldrT="[Texto]"/>
      <dgm:spPr/>
      <dgm:t>
        <a:bodyPr/>
        <a:lstStyle/>
        <a:p>
          <a:pPr algn="just"/>
          <a:r>
            <a:rPr lang="es-EC" dirty="0" smtClean="0"/>
            <a:t>Enfatizar actividades  comprometedoras y motivadoras.</a:t>
          </a:r>
          <a:endParaRPr lang="es-EC" dirty="0"/>
        </a:p>
      </dgm:t>
    </dgm:pt>
    <dgm:pt modelId="{62E84951-836E-47D1-92AE-843C175B4DF5}" type="parTrans" cxnId="{8EE38770-DCCC-4A9A-A8A9-DA0EC8A24A6E}">
      <dgm:prSet/>
      <dgm:spPr/>
      <dgm:t>
        <a:bodyPr/>
        <a:lstStyle/>
        <a:p>
          <a:endParaRPr lang="es-EC"/>
        </a:p>
      </dgm:t>
    </dgm:pt>
    <dgm:pt modelId="{591294CE-2813-4713-B799-538662B4961F}" type="sibTrans" cxnId="{8EE38770-DCCC-4A9A-A8A9-DA0EC8A24A6E}">
      <dgm:prSet/>
      <dgm:spPr/>
      <dgm:t>
        <a:bodyPr/>
        <a:lstStyle/>
        <a:p>
          <a:endParaRPr lang="es-EC"/>
        </a:p>
      </dgm:t>
    </dgm:pt>
    <dgm:pt modelId="{CE0D95DD-6A1D-4B5D-AE26-4209CD1F9CBF}">
      <dgm:prSet phldrT="[Texto]"/>
      <dgm:spPr/>
      <dgm:t>
        <a:bodyPr/>
        <a:lstStyle/>
        <a:p>
          <a:pPr algn="just"/>
          <a:r>
            <a:rPr lang="es-EC" dirty="0" smtClean="0"/>
            <a:t>Resolver problemas de motivación, con estudiantes que asumen roles activos.</a:t>
          </a:r>
          <a:endParaRPr lang="es-EC" dirty="0"/>
        </a:p>
      </dgm:t>
    </dgm:pt>
    <dgm:pt modelId="{99FC2805-E9F8-4A31-8DFF-70A1E158D4BB}" type="parTrans" cxnId="{6D8D3BF3-ABFA-42EB-838C-17929F03E577}">
      <dgm:prSet/>
      <dgm:spPr/>
      <dgm:t>
        <a:bodyPr/>
        <a:lstStyle/>
        <a:p>
          <a:endParaRPr lang="es-EC"/>
        </a:p>
      </dgm:t>
    </dgm:pt>
    <dgm:pt modelId="{C59FDFB3-91B7-4AA5-B3B5-F3F7912C9208}" type="sibTrans" cxnId="{6D8D3BF3-ABFA-42EB-838C-17929F03E577}">
      <dgm:prSet/>
      <dgm:spPr/>
      <dgm:t>
        <a:bodyPr/>
        <a:lstStyle/>
        <a:p>
          <a:endParaRPr lang="es-EC"/>
        </a:p>
      </dgm:t>
    </dgm:pt>
    <dgm:pt modelId="{25321595-B1F2-4FCF-81C0-2C8267DB355F}" type="pres">
      <dgm:prSet presAssocID="{E242B390-3BEA-4C9B-A82D-7447C2726B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6D9A033-01F1-4F6F-935A-000F82661C5A}" type="pres">
      <dgm:prSet presAssocID="{18857901-3E52-4E70-8B1D-A20A215B80E5}" presName="linNode" presStyleCnt="0"/>
      <dgm:spPr/>
    </dgm:pt>
    <dgm:pt modelId="{3040503D-F54F-4364-99BF-C2C638033C68}" type="pres">
      <dgm:prSet presAssocID="{18857901-3E52-4E70-8B1D-A20A215B80E5}" presName="parentText" presStyleLbl="node1" presStyleIdx="0" presStyleCnt="1" custAng="16200000" custScaleX="2000000" custScaleY="21574" custLinFactX="-200000" custLinFactNeighborX="-204200" custLinFactNeighborY="-711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3770C4-CB6B-43A9-A6E0-19C75B9C6A40}" type="pres">
      <dgm:prSet presAssocID="{18857901-3E52-4E70-8B1D-A20A215B80E5}" presName="descendantText" presStyleLbl="alignAccFollowNode1" presStyleIdx="0" presStyleCnt="1" custScaleX="1603959" custScaleY="125000" custLinFactX="-400000" custLinFactNeighborX="-434657" custLinFactNeighborY="158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22CE926-9152-4878-B717-98713D009F51}" srcId="{021541F8-4579-4EC0-9BD2-5C1B2300B77B}" destId="{147E7527-3367-41BD-BDB3-A2BFA9EEC5EE}" srcOrd="0" destOrd="0" parTransId="{5C1FCBCD-A676-48B2-97B3-0FA8F4DE25CC}" sibTransId="{B8665AC9-C1AE-49EE-9B26-CF067E6FFB4D}"/>
    <dgm:cxn modelId="{C8FE1AD3-78B4-495E-9C5B-0FF073F479A6}" srcId="{358CCFA9-BAAA-4FBE-858A-E97AD23921AA}" destId="{2F5C18B3-9BC4-45F9-9A3C-DC557DB294EC}" srcOrd="3" destOrd="0" parTransId="{49419752-1FE3-40D4-A64F-CEF590A72A43}" sibTransId="{8DBE9FDA-60E7-4B98-BA29-F2448475911F}"/>
    <dgm:cxn modelId="{2082FDC8-4AE4-4575-B36C-2E28E9EA62B1}" srcId="{358CCFA9-BAAA-4FBE-858A-E97AD23921AA}" destId="{2F799BCF-39F9-40D6-8E39-D5CD165069BF}" srcOrd="1" destOrd="0" parTransId="{7D530507-116F-40C2-87B0-D542A3EE8080}" sibTransId="{83BF0943-7EF5-4D48-B743-FA28466D7670}"/>
    <dgm:cxn modelId="{63162ABD-C1FD-4C3F-9881-B6EC45E34851}" type="presOf" srcId="{01FDC88F-8764-41C3-9277-F613781269ED}" destId="{573770C4-CB6B-43A9-A6E0-19C75B9C6A40}" srcOrd="0" destOrd="5" presId="urn:microsoft.com/office/officeart/2005/8/layout/vList5"/>
    <dgm:cxn modelId="{142BAEA5-2CDF-43A8-8B97-7411D336A23D}" srcId="{E242B390-3BEA-4C9B-A82D-7447C2726B44}" destId="{18857901-3E52-4E70-8B1D-A20A215B80E5}" srcOrd="0" destOrd="0" parTransId="{72BEE845-CA05-4B80-A6C3-BBB82F6CB4E5}" sibTransId="{F0A7DD2F-8ED1-464F-A0BB-47DC09F50563}"/>
    <dgm:cxn modelId="{1F2B01F4-C2D0-4728-B466-EF4B662D7137}" type="presOf" srcId="{6588F43C-3C52-4198-B4A7-B3EFB5D912EA}" destId="{573770C4-CB6B-43A9-A6E0-19C75B9C6A40}" srcOrd="0" destOrd="1" presId="urn:microsoft.com/office/officeart/2005/8/layout/vList5"/>
    <dgm:cxn modelId="{BEF2795E-5B0C-45C3-A2C6-F2770C85F29D}" type="presOf" srcId="{18857901-3E52-4E70-8B1D-A20A215B80E5}" destId="{3040503D-F54F-4364-99BF-C2C638033C68}" srcOrd="0" destOrd="0" presId="urn:microsoft.com/office/officeart/2005/8/layout/vList5"/>
    <dgm:cxn modelId="{C990C7FA-B703-40E4-B676-4F1BF7D5A26D}" type="presOf" srcId="{2F799BCF-39F9-40D6-8E39-D5CD165069BF}" destId="{573770C4-CB6B-43A9-A6E0-19C75B9C6A40}" srcOrd="0" destOrd="2" presId="urn:microsoft.com/office/officeart/2005/8/layout/vList5"/>
    <dgm:cxn modelId="{07EE9BDA-42D2-4F3C-8D1C-6C1645645F02}" srcId="{18857901-3E52-4E70-8B1D-A20A215B80E5}" destId="{358CCFA9-BAAA-4FBE-858A-E97AD23921AA}" srcOrd="0" destOrd="0" parTransId="{E92E8A2C-1F14-4FAE-956B-A3F7C13B2E1C}" sibTransId="{C29F3C3B-57A9-4C87-BD73-C22B6703384D}"/>
    <dgm:cxn modelId="{027039E1-9746-49ED-8B03-EE05B22DC8BB}" type="presOf" srcId="{358CCFA9-BAAA-4FBE-858A-E97AD23921AA}" destId="{573770C4-CB6B-43A9-A6E0-19C75B9C6A40}" srcOrd="0" destOrd="0" presId="urn:microsoft.com/office/officeart/2005/8/layout/vList5"/>
    <dgm:cxn modelId="{0DAE3D54-F1FC-4285-8C49-4CF05108A26E}" type="presOf" srcId="{CE0D95DD-6A1D-4B5D-AE26-4209CD1F9CBF}" destId="{573770C4-CB6B-43A9-A6E0-19C75B9C6A40}" srcOrd="0" destOrd="8" presId="urn:microsoft.com/office/officeart/2005/8/layout/vList5"/>
    <dgm:cxn modelId="{35400111-BE69-4554-9091-CC7680FCE3B0}" srcId="{358CCFA9-BAAA-4FBE-858A-E97AD23921AA}" destId="{01FDC88F-8764-41C3-9277-F613781269ED}" srcOrd="4" destOrd="0" parTransId="{1EAFE1D3-353C-44FA-BF96-FDB03C28509F}" sibTransId="{2A1C8F17-9274-47A4-83B8-BBDF61427E97}"/>
    <dgm:cxn modelId="{D65E7A26-E9B2-4EB2-8033-5F28AB6DE253}" srcId="{358CCFA9-BAAA-4FBE-858A-E97AD23921AA}" destId="{6588F43C-3C52-4198-B4A7-B3EFB5D912EA}" srcOrd="0" destOrd="0" parTransId="{ACD7AA10-8DED-4B2A-A1DB-0F4D1456CD60}" sibTransId="{3B414870-4720-4830-ACF8-58DBEF52AF69}"/>
    <dgm:cxn modelId="{813878D9-EF50-46A7-8CE0-A9015525F7AC}" srcId="{18857901-3E52-4E70-8B1D-A20A215B80E5}" destId="{021541F8-4579-4EC0-9BD2-5C1B2300B77B}" srcOrd="1" destOrd="0" parTransId="{720A45FE-FC23-42B2-AC75-C2782EF7D93E}" sibTransId="{22DB40CC-D0D2-4BF1-83E3-236B22DBB117}"/>
    <dgm:cxn modelId="{C93E4A21-BF5A-4D74-8002-FB74187D2098}" type="presOf" srcId="{5DFC832C-F57A-4E49-9998-AB3D8253A3A0}" destId="{573770C4-CB6B-43A9-A6E0-19C75B9C6A40}" srcOrd="0" destOrd="9" presId="urn:microsoft.com/office/officeart/2005/8/layout/vList5"/>
    <dgm:cxn modelId="{E7F5743E-A953-4B89-97AD-C8034FEB89A6}" srcId="{358CCFA9-BAAA-4FBE-858A-E97AD23921AA}" destId="{F49E95CD-ED88-4D37-AE42-4E6EA0E1FDF9}" srcOrd="2" destOrd="0" parTransId="{2D7C7C5A-4E49-44C2-BF7C-F18A22FB70FD}" sibTransId="{4361E01F-5913-4A96-8C1F-B804935829A5}"/>
    <dgm:cxn modelId="{5FFBC2F5-EAF8-4FB2-9402-A40C71A36D22}" type="presOf" srcId="{F49E95CD-ED88-4D37-AE42-4E6EA0E1FDF9}" destId="{573770C4-CB6B-43A9-A6E0-19C75B9C6A40}" srcOrd="0" destOrd="3" presId="urn:microsoft.com/office/officeart/2005/8/layout/vList5"/>
    <dgm:cxn modelId="{CE1F6D52-0C3C-44C4-81BC-C52814F1850B}" type="presOf" srcId="{5036369D-62F0-4ADB-893B-8FD8733A995F}" destId="{573770C4-CB6B-43A9-A6E0-19C75B9C6A40}" srcOrd="0" destOrd="10" presId="urn:microsoft.com/office/officeart/2005/8/layout/vList5"/>
    <dgm:cxn modelId="{8965DEEB-846C-41F7-8BE5-6D8051EC419F}" type="presOf" srcId="{2F5C18B3-9BC4-45F9-9A3C-DC557DB294EC}" destId="{573770C4-CB6B-43A9-A6E0-19C75B9C6A40}" srcOrd="0" destOrd="4" presId="urn:microsoft.com/office/officeart/2005/8/layout/vList5"/>
    <dgm:cxn modelId="{43053846-79B9-4AC2-A7D3-BCA2CE6E7401}" srcId="{021541F8-4579-4EC0-9BD2-5C1B2300B77B}" destId="{5DFC832C-F57A-4E49-9998-AB3D8253A3A0}" srcOrd="2" destOrd="0" parTransId="{31A1FCF8-AF27-44C9-AA85-FE773FF99B99}" sibTransId="{B0FDF4D1-F460-479A-9AC8-9AEBA7A578EA}"/>
    <dgm:cxn modelId="{8EE38770-DCCC-4A9A-A8A9-DA0EC8A24A6E}" srcId="{021541F8-4579-4EC0-9BD2-5C1B2300B77B}" destId="{5036369D-62F0-4ADB-893B-8FD8733A995F}" srcOrd="3" destOrd="0" parTransId="{62E84951-836E-47D1-92AE-843C175B4DF5}" sibTransId="{591294CE-2813-4713-B799-538662B4961F}"/>
    <dgm:cxn modelId="{6D8D3BF3-ABFA-42EB-838C-17929F03E577}" srcId="{021541F8-4579-4EC0-9BD2-5C1B2300B77B}" destId="{CE0D95DD-6A1D-4B5D-AE26-4209CD1F9CBF}" srcOrd="1" destOrd="0" parTransId="{99FC2805-E9F8-4A31-8DFF-70A1E158D4BB}" sibTransId="{C59FDFB3-91B7-4AA5-B3B5-F3F7912C9208}"/>
    <dgm:cxn modelId="{ABEB016F-2C74-4887-AB85-6B75D737C8D3}" type="presOf" srcId="{021541F8-4579-4EC0-9BD2-5C1B2300B77B}" destId="{573770C4-CB6B-43A9-A6E0-19C75B9C6A40}" srcOrd="0" destOrd="6" presId="urn:microsoft.com/office/officeart/2005/8/layout/vList5"/>
    <dgm:cxn modelId="{C79BC624-99A1-4E9D-88F0-C868A070FA73}" type="presOf" srcId="{E242B390-3BEA-4C9B-A82D-7447C2726B44}" destId="{25321595-B1F2-4FCF-81C0-2C8267DB355F}" srcOrd="0" destOrd="0" presId="urn:microsoft.com/office/officeart/2005/8/layout/vList5"/>
    <dgm:cxn modelId="{8F5A013A-5C52-4159-95DA-AD9BACB44374}" type="presOf" srcId="{147E7527-3367-41BD-BDB3-A2BFA9EEC5EE}" destId="{573770C4-CB6B-43A9-A6E0-19C75B9C6A40}" srcOrd="0" destOrd="7" presId="urn:microsoft.com/office/officeart/2005/8/layout/vList5"/>
    <dgm:cxn modelId="{2E0C2510-3D92-4134-BB83-EFF7F23AD1C5}" type="presParOf" srcId="{25321595-B1F2-4FCF-81C0-2C8267DB355F}" destId="{C6D9A033-01F1-4F6F-935A-000F82661C5A}" srcOrd="0" destOrd="0" presId="urn:microsoft.com/office/officeart/2005/8/layout/vList5"/>
    <dgm:cxn modelId="{1EAFD3DD-083D-4DF7-80BA-DA9CBABCA20A}" type="presParOf" srcId="{C6D9A033-01F1-4F6F-935A-000F82661C5A}" destId="{3040503D-F54F-4364-99BF-C2C638033C68}" srcOrd="0" destOrd="0" presId="urn:microsoft.com/office/officeart/2005/8/layout/vList5"/>
    <dgm:cxn modelId="{D33FB995-57D5-440C-941D-60838F4DE769}" type="presParOf" srcId="{C6D9A033-01F1-4F6F-935A-000F82661C5A}" destId="{573770C4-CB6B-43A9-A6E0-19C75B9C6A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3DF8EB-7111-47DA-9E18-D1A3C5FFF79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A292D8E-64BF-431F-918C-07CCD22CEECD}">
      <dgm:prSet phldrT="[Texto]"/>
      <dgm:spPr/>
      <dgm:t>
        <a:bodyPr/>
        <a:lstStyle/>
        <a:p>
          <a:r>
            <a:rPr lang="es-EC" dirty="0" smtClean="0"/>
            <a:t>Apoyo a otros docentes</a:t>
          </a:r>
          <a:endParaRPr lang="es-EC" dirty="0"/>
        </a:p>
      </dgm:t>
    </dgm:pt>
    <dgm:pt modelId="{91359631-BE0D-4B8F-8D4F-4886C8FC588A}" type="parTrans" cxnId="{9F1B459A-DF22-4942-A72C-D6BF294EAD14}">
      <dgm:prSet/>
      <dgm:spPr/>
      <dgm:t>
        <a:bodyPr/>
        <a:lstStyle/>
        <a:p>
          <a:endParaRPr lang="es-EC"/>
        </a:p>
      </dgm:t>
    </dgm:pt>
    <dgm:pt modelId="{EA28B18D-9A62-4EC4-8879-6C875D2114DC}" type="sibTrans" cxnId="{9F1B459A-DF22-4942-A72C-D6BF294EAD14}">
      <dgm:prSet/>
      <dgm:spPr/>
      <dgm:t>
        <a:bodyPr/>
        <a:lstStyle/>
        <a:p>
          <a:endParaRPr lang="es-EC"/>
        </a:p>
      </dgm:t>
    </dgm:pt>
    <dgm:pt modelId="{EF6FE090-A0DA-419C-B0C2-210A1EC348B5}">
      <dgm:prSet phldrT="[Texto]"/>
      <dgm:spPr/>
      <dgm:t>
        <a:bodyPr/>
        <a:lstStyle/>
        <a:p>
          <a:pPr algn="just"/>
          <a:r>
            <a:rPr lang="es-EC" dirty="0" smtClean="0"/>
            <a:t>Estimulan creatividad y pensamiento crítico </a:t>
          </a:r>
          <a:endParaRPr lang="es-EC" dirty="0"/>
        </a:p>
      </dgm:t>
    </dgm:pt>
    <dgm:pt modelId="{DC7892AF-877A-45D0-8687-00E8F3DED6C1}">
      <dgm:prSet phldrT="[Texto]"/>
      <dgm:spPr/>
      <dgm:t>
        <a:bodyPr/>
        <a:lstStyle/>
        <a:p>
          <a:pPr algn="just"/>
          <a:r>
            <a:rPr lang="es-EC" dirty="0" smtClean="0"/>
            <a:t>Reflexivos</a:t>
          </a:r>
          <a:endParaRPr lang="es-EC" dirty="0"/>
        </a:p>
      </dgm:t>
    </dgm:pt>
    <dgm:pt modelId="{FE63A595-149E-43C3-A956-0BC5E0B46601}">
      <dgm:prSet phldrT="[Texto]"/>
      <dgm:spPr/>
      <dgm:t>
        <a:bodyPr/>
        <a:lstStyle/>
        <a:p>
          <a:pPr algn="just"/>
          <a:r>
            <a:rPr lang="es-EC" dirty="0" smtClean="0"/>
            <a:t>Conversacionales</a:t>
          </a:r>
          <a:endParaRPr lang="es-EC" dirty="0"/>
        </a:p>
      </dgm:t>
    </dgm:pt>
    <dgm:pt modelId="{7A511A6D-B258-4680-9F51-F6342B74DE5F}">
      <dgm:prSet phldrT="[Texto]"/>
      <dgm:spPr/>
      <dgm:t>
        <a:bodyPr/>
        <a:lstStyle/>
        <a:p>
          <a:pPr algn="just"/>
          <a:r>
            <a:rPr lang="es-EC" dirty="0" smtClean="0"/>
            <a:t>Contextuales</a:t>
          </a:r>
          <a:endParaRPr lang="es-EC" dirty="0"/>
        </a:p>
      </dgm:t>
    </dgm:pt>
    <dgm:pt modelId="{B620C0A9-A830-4A25-A0A8-901EC995B79E}">
      <dgm:prSet phldrT="[Texto]"/>
      <dgm:spPr/>
      <dgm:t>
        <a:bodyPr/>
        <a:lstStyle/>
        <a:p>
          <a:pPr algn="just"/>
          <a:r>
            <a:rPr lang="es-EC" dirty="0" smtClean="0"/>
            <a:t>Complejos</a:t>
          </a:r>
          <a:endParaRPr lang="es-EC" dirty="0"/>
        </a:p>
      </dgm:t>
    </dgm:pt>
    <dgm:pt modelId="{CD1F16B5-67B4-4BD1-BA8B-58EC31172F3E}">
      <dgm:prSet phldrT="[Texto]"/>
      <dgm:spPr/>
      <dgm:t>
        <a:bodyPr/>
        <a:lstStyle/>
        <a:p>
          <a:pPr algn="just"/>
          <a:r>
            <a:rPr lang="es-EC" dirty="0" smtClean="0"/>
            <a:t>Intencionales</a:t>
          </a:r>
          <a:endParaRPr lang="es-EC" dirty="0"/>
        </a:p>
      </dgm:t>
    </dgm:pt>
    <dgm:pt modelId="{ED09291B-26FF-43F1-9939-4E5C80F5CBBC}">
      <dgm:prSet phldrT="[Texto]"/>
      <dgm:spPr/>
      <dgm:t>
        <a:bodyPr/>
        <a:lstStyle/>
        <a:p>
          <a:pPr algn="just"/>
          <a:r>
            <a:rPr lang="es-EC" dirty="0" smtClean="0"/>
            <a:t>Colaborativos</a:t>
          </a:r>
          <a:endParaRPr lang="es-EC" dirty="0"/>
        </a:p>
      </dgm:t>
    </dgm:pt>
    <dgm:pt modelId="{49B7820F-8FC6-4FC7-A431-AB782ACFD547}">
      <dgm:prSet phldrT="[Texto]"/>
      <dgm:spPr/>
      <dgm:t>
        <a:bodyPr/>
        <a:lstStyle/>
        <a:p>
          <a:pPr algn="just"/>
          <a:r>
            <a:rPr lang="es-EC" dirty="0" smtClean="0"/>
            <a:t>Constructivos</a:t>
          </a:r>
          <a:endParaRPr lang="es-EC" dirty="0"/>
        </a:p>
      </dgm:t>
    </dgm:pt>
    <dgm:pt modelId="{D19AE597-2CFC-4406-A454-82A3B7DBC065}">
      <dgm:prSet phldrT="[Texto]"/>
      <dgm:spPr/>
      <dgm:t>
        <a:bodyPr/>
        <a:lstStyle/>
        <a:p>
          <a:pPr algn="just"/>
          <a:r>
            <a:rPr lang="es-EC" dirty="0" smtClean="0"/>
            <a:t>Activos</a:t>
          </a:r>
          <a:endParaRPr lang="es-EC" dirty="0"/>
        </a:p>
      </dgm:t>
    </dgm:pt>
    <dgm:pt modelId="{B636AE61-121F-4412-9DD2-95CEA2376CEA}">
      <dgm:prSet phldrT="[Texto]"/>
      <dgm:spPr/>
      <dgm:t>
        <a:bodyPr/>
        <a:lstStyle/>
        <a:p>
          <a:pPr algn="just"/>
          <a:r>
            <a:rPr lang="es-EC" dirty="0" smtClean="0"/>
            <a:t>El docente diseña y utiliza ambientes constructivistas de aprendizaje enriquecidos por TICs:</a:t>
          </a:r>
          <a:endParaRPr lang="es-EC" dirty="0"/>
        </a:p>
      </dgm:t>
    </dgm:pt>
    <dgm:pt modelId="{BC5DA7A8-DF73-4409-A496-27257822D830}" type="sibTrans" cxnId="{AA03254F-399A-4343-8875-FC548111C56A}">
      <dgm:prSet/>
      <dgm:spPr/>
      <dgm:t>
        <a:bodyPr/>
        <a:lstStyle/>
        <a:p>
          <a:endParaRPr lang="es-EC"/>
        </a:p>
      </dgm:t>
    </dgm:pt>
    <dgm:pt modelId="{3A65F2F3-03B7-4B0B-A1D0-14268DEBF189}" type="parTrans" cxnId="{AA03254F-399A-4343-8875-FC548111C56A}">
      <dgm:prSet/>
      <dgm:spPr/>
      <dgm:t>
        <a:bodyPr/>
        <a:lstStyle/>
        <a:p>
          <a:endParaRPr lang="es-EC"/>
        </a:p>
      </dgm:t>
    </dgm:pt>
    <dgm:pt modelId="{20611315-6C16-4E05-99BF-63826E150812}" type="sibTrans" cxnId="{ECE0011C-E83A-484C-A84F-8680589CDFE0}">
      <dgm:prSet/>
      <dgm:spPr/>
      <dgm:t>
        <a:bodyPr/>
        <a:lstStyle/>
        <a:p>
          <a:endParaRPr lang="es-EC"/>
        </a:p>
      </dgm:t>
    </dgm:pt>
    <dgm:pt modelId="{962F1425-CB5B-4806-AE93-D9F5A87FBB64}" type="parTrans" cxnId="{ECE0011C-E83A-484C-A84F-8680589CDFE0}">
      <dgm:prSet/>
      <dgm:spPr/>
      <dgm:t>
        <a:bodyPr/>
        <a:lstStyle/>
        <a:p>
          <a:endParaRPr lang="es-EC"/>
        </a:p>
      </dgm:t>
    </dgm:pt>
    <dgm:pt modelId="{8B79884C-D202-4B50-A46D-928F1F21D0EF}" type="sibTrans" cxnId="{EDE56104-229C-4678-A119-15B8931602B3}">
      <dgm:prSet/>
      <dgm:spPr/>
      <dgm:t>
        <a:bodyPr/>
        <a:lstStyle/>
        <a:p>
          <a:endParaRPr lang="es-EC"/>
        </a:p>
      </dgm:t>
    </dgm:pt>
    <dgm:pt modelId="{7A417F2A-AA32-474B-B25B-86C0FA15C3AA}" type="parTrans" cxnId="{EDE56104-229C-4678-A119-15B8931602B3}">
      <dgm:prSet/>
      <dgm:spPr/>
      <dgm:t>
        <a:bodyPr/>
        <a:lstStyle/>
        <a:p>
          <a:endParaRPr lang="es-EC"/>
        </a:p>
      </dgm:t>
    </dgm:pt>
    <dgm:pt modelId="{7DD8E5DD-F2CF-4B87-A603-AC362A0ECE4F}" type="sibTrans" cxnId="{A7E5FC2E-1F21-456D-9580-829289AE4F2B}">
      <dgm:prSet/>
      <dgm:spPr/>
      <dgm:t>
        <a:bodyPr/>
        <a:lstStyle/>
        <a:p>
          <a:endParaRPr lang="es-EC"/>
        </a:p>
      </dgm:t>
    </dgm:pt>
    <dgm:pt modelId="{8F25182D-6D32-4831-9585-921FCC81834A}" type="parTrans" cxnId="{A7E5FC2E-1F21-456D-9580-829289AE4F2B}">
      <dgm:prSet/>
      <dgm:spPr/>
      <dgm:t>
        <a:bodyPr/>
        <a:lstStyle/>
        <a:p>
          <a:endParaRPr lang="es-EC"/>
        </a:p>
      </dgm:t>
    </dgm:pt>
    <dgm:pt modelId="{A4B6DED5-0A64-43E4-B8CA-439C99AE9575}" type="sibTrans" cxnId="{18C1C9B6-422E-42C5-9236-88E23A88684B}">
      <dgm:prSet/>
      <dgm:spPr/>
      <dgm:t>
        <a:bodyPr/>
        <a:lstStyle/>
        <a:p>
          <a:endParaRPr lang="es-EC"/>
        </a:p>
      </dgm:t>
    </dgm:pt>
    <dgm:pt modelId="{E61EE1F1-F09D-421C-A25E-AECD71701821}" type="parTrans" cxnId="{18C1C9B6-422E-42C5-9236-88E23A88684B}">
      <dgm:prSet/>
      <dgm:spPr/>
      <dgm:t>
        <a:bodyPr/>
        <a:lstStyle/>
        <a:p>
          <a:endParaRPr lang="es-EC"/>
        </a:p>
      </dgm:t>
    </dgm:pt>
    <dgm:pt modelId="{6561EFE8-407A-4A0D-B602-0420B6AE7E9B}" type="sibTrans" cxnId="{DB68938D-76C8-4B31-8A32-17FDD398A7AD}">
      <dgm:prSet/>
      <dgm:spPr/>
      <dgm:t>
        <a:bodyPr/>
        <a:lstStyle/>
        <a:p>
          <a:endParaRPr lang="es-EC"/>
        </a:p>
      </dgm:t>
    </dgm:pt>
    <dgm:pt modelId="{68B874A5-2776-4517-8469-19FB1F4F68B1}" type="parTrans" cxnId="{DB68938D-76C8-4B31-8A32-17FDD398A7AD}">
      <dgm:prSet/>
      <dgm:spPr/>
      <dgm:t>
        <a:bodyPr/>
        <a:lstStyle/>
        <a:p>
          <a:endParaRPr lang="es-EC"/>
        </a:p>
      </dgm:t>
    </dgm:pt>
    <dgm:pt modelId="{D51E3368-4FD4-4620-8DB6-5F9EF5C64575}" type="sibTrans" cxnId="{2FE7EB46-A67A-4A53-85C0-F5573A61499C}">
      <dgm:prSet/>
      <dgm:spPr/>
      <dgm:t>
        <a:bodyPr/>
        <a:lstStyle/>
        <a:p>
          <a:endParaRPr lang="es-EC"/>
        </a:p>
      </dgm:t>
    </dgm:pt>
    <dgm:pt modelId="{EE5C8060-1B2A-4ACF-895F-268E30B1966D}" type="parTrans" cxnId="{2FE7EB46-A67A-4A53-85C0-F5573A61499C}">
      <dgm:prSet/>
      <dgm:spPr/>
      <dgm:t>
        <a:bodyPr/>
        <a:lstStyle/>
        <a:p>
          <a:endParaRPr lang="es-EC"/>
        </a:p>
      </dgm:t>
    </dgm:pt>
    <dgm:pt modelId="{9B735FC5-1A11-4FFE-8E66-DA1D781A3A5B}" type="sibTrans" cxnId="{8F271CAE-FDDC-4B05-B52D-08F38AE4DA15}">
      <dgm:prSet/>
      <dgm:spPr/>
      <dgm:t>
        <a:bodyPr/>
        <a:lstStyle/>
        <a:p>
          <a:endParaRPr lang="es-EC"/>
        </a:p>
      </dgm:t>
    </dgm:pt>
    <dgm:pt modelId="{66FD06DE-6988-409B-A909-7BEB0272FAD9}" type="parTrans" cxnId="{8F271CAE-FDDC-4B05-B52D-08F38AE4DA15}">
      <dgm:prSet/>
      <dgm:spPr/>
      <dgm:t>
        <a:bodyPr/>
        <a:lstStyle/>
        <a:p>
          <a:endParaRPr lang="es-EC"/>
        </a:p>
      </dgm:t>
    </dgm:pt>
    <dgm:pt modelId="{BC3786CA-4E0D-4488-A91E-4F4AD445E735}" type="sibTrans" cxnId="{59E0DB17-15D7-4F15-9FE0-0068439B2F6F}">
      <dgm:prSet/>
      <dgm:spPr/>
      <dgm:t>
        <a:bodyPr/>
        <a:lstStyle/>
        <a:p>
          <a:endParaRPr lang="es-EC"/>
        </a:p>
      </dgm:t>
    </dgm:pt>
    <dgm:pt modelId="{1E39D59B-301E-4A78-B5EE-287053C61999}" type="parTrans" cxnId="{59E0DB17-15D7-4F15-9FE0-0068439B2F6F}">
      <dgm:prSet/>
      <dgm:spPr/>
      <dgm:t>
        <a:bodyPr/>
        <a:lstStyle/>
        <a:p>
          <a:endParaRPr lang="es-EC"/>
        </a:p>
      </dgm:t>
    </dgm:pt>
    <dgm:pt modelId="{A151428B-40ED-4A72-8F34-2B8ADE83487E}" type="sibTrans" cxnId="{C093C49A-8660-42F0-A634-2D2254B62C30}">
      <dgm:prSet/>
      <dgm:spPr/>
      <dgm:t>
        <a:bodyPr/>
        <a:lstStyle/>
        <a:p>
          <a:endParaRPr lang="es-EC"/>
        </a:p>
      </dgm:t>
    </dgm:pt>
    <dgm:pt modelId="{1357B567-070C-43B8-A22A-03C882A993A6}" type="parTrans" cxnId="{C093C49A-8660-42F0-A634-2D2254B62C30}">
      <dgm:prSet/>
      <dgm:spPr/>
      <dgm:t>
        <a:bodyPr/>
        <a:lstStyle/>
        <a:p>
          <a:endParaRPr lang="es-EC"/>
        </a:p>
      </dgm:t>
    </dgm:pt>
    <dgm:pt modelId="{71BADAD1-B2E5-40D3-B1D1-C72439A7DAE6}" type="pres">
      <dgm:prSet presAssocID="{123DF8EB-7111-47DA-9E18-D1A3C5FFF7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E8AE6CF-0CE4-464D-8D67-7D64013A767F}" type="pres">
      <dgm:prSet presAssocID="{5A292D8E-64BF-431F-918C-07CCD22CEECD}" presName="linNode" presStyleCnt="0"/>
      <dgm:spPr/>
    </dgm:pt>
    <dgm:pt modelId="{C4C0F961-E8FA-4858-B278-3C5E2FA0A01F}" type="pres">
      <dgm:prSet presAssocID="{5A292D8E-64BF-431F-918C-07CCD22CEECD}" presName="parentText" presStyleLbl="node1" presStyleIdx="0" presStyleCnt="1" custAng="16200000" custScaleX="344138" custScaleY="26790" custLinFactNeighborX="1193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488236-E8EE-4A8B-9038-59EDF4278AE2}" type="pres">
      <dgm:prSet presAssocID="{5A292D8E-64BF-431F-918C-07CCD22CEECD}" presName="descendantText" presStyleLbl="alignAccFollowNode1" presStyleIdx="0" presStyleCnt="1" custScaleX="459396" custScaleY="125000" custLinFactNeighborX="-646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FD77B91-26AC-47B2-A909-24D30C8B0FB0}" type="presOf" srcId="{FE63A595-149E-43C3-A956-0BC5E0B46601}" destId="{8C488236-E8EE-4A8B-9038-59EDF4278AE2}" srcOrd="0" destOrd="7" presId="urn:microsoft.com/office/officeart/2005/8/layout/vList5"/>
    <dgm:cxn modelId="{8F271CAE-FDDC-4B05-B52D-08F38AE4DA15}" srcId="{B636AE61-121F-4412-9DD2-95CEA2376CEA}" destId="{ED09291B-26FF-43F1-9939-4E5C80F5CBBC}" srcOrd="2" destOrd="0" parTransId="{66FD06DE-6988-409B-A909-7BEB0272FAD9}" sibTransId="{9B735FC5-1A11-4FFE-8E66-DA1D781A3A5B}"/>
    <dgm:cxn modelId="{B931AFE6-6848-400F-917C-E9C8F5DEDF2B}" type="presOf" srcId="{ED09291B-26FF-43F1-9939-4E5C80F5CBBC}" destId="{8C488236-E8EE-4A8B-9038-59EDF4278AE2}" srcOrd="0" destOrd="3" presId="urn:microsoft.com/office/officeart/2005/8/layout/vList5"/>
    <dgm:cxn modelId="{C093C49A-8660-42F0-A634-2D2254B62C30}" srcId="{B636AE61-121F-4412-9DD2-95CEA2376CEA}" destId="{D19AE597-2CFC-4406-A454-82A3B7DBC065}" srcOrd="0" destOrd="0" parTransId="{1357B567-070C-43B8-A22A-03C882A993A6}" sibTransId="{A151428B-40ED-4A72-8F34-2B8ADE83487E}"/>
    <dgm:cxn modelId="{59E0DB17-15D7-4F15-9FE0-0068439B2F6F}" srcId="{B636AE61-121F-4412-9DD2-95CEA2376CEA}" destId="{49B7820F-8FC6-4FC7-A431-AB782ACFD547}" srcOrd="1" destOrd="0" parTransId="{1E39D59B-301E-4A78-B5EE-287053C61999}" sibTransId="{BC3786CA-4E0D-4488-A91E-4F4AD445E735}"/>
    <dgm:cxn modelId="{4F2E69DF-1770-45B1-A7AC-DEB0B6D7DD2C}" type="presOf" srcId="{D19AE597-2CFC-4406-A454-82A3B7DBC065}" destId="{8C488236-E8EE-4A8B-9038-59EDF4278AE2}" srcOrd="0" destOrd="1" presId="urn:microsoft.com/office/officeart/2005/8/layout/vList5"/>
    <dgm:cxn modelId="{E427B978-DFEA-4D39-B493-83FF6B8AC73C}" type="presOf" srcId="{123DF8EB-7111-47DA-9E18-D1A3C5FFF798}" destId="{71BADAD1-B2E5-40D3-B1D1-C72439A7DAE6}" srcOrd="0" destOrd="0" presId="urn:microsoft.com/office/officeart/2005/8/layout/vList5"/>
    <dgm:cxn modelId="{E9AE2BB3-0B96-4084-9B74-05269120BB5B}" type="presOf" srcId="{5A292D8E-64BF-431F-918C-07CCD22CEECD}" destId="{C4C0F961-E8FA-4858-B278-3C5E2FA0A01F}" srcOrd="0" destOrd="0" presId="urn:microsoft.com/office/officeart/2005/8/layout/vList5"/>
    <dgm:cxn modelId="{DBF89099-F16D-49E3-951E-701C630F7B3F}" type="presOf" srcId="{CD1F16B5-67B4-4BD1-BA8B-58EC31172F3E}" destId="{8C488236-E8EE-4A8B-9038-59EDF4278AE2}" srcOrd="0" destOrd="4" presId="urn:microsoft.com/office/officeart/2005/8/layout/vList5"/>
    <dgm:cxn modelId="{A7E5FC2E-1F21-456D-9580-829289AE4F2B}" srcId="{B636AE61-121F-4412-9DD2-95CEA2376CEA}" destId="{FE63A595-149E-43C3-A956-0BC5E0B46601}" srcOrd="6" destOrd="0" parTransId="{8F25182D-6D32-4831-9585-921FCC81834A}" sibTransId="{7DD8E5DD-F2CF-4B87-A603-AC362A0ECE4F}"/>
    <dgm:cxn modelId="{415FE495-7618-473D-97FC-926FAE61F8B7}" type="presOf" srcId="{B636AE61-121F-4412-9DD2-95CEA2376CEA}" destId="{8C488236-E8EE-4A8B-9038-59EDF4278AE2}" srcOrd="0" destOrd="0" presId="urn:microsoft.com/office/officeart/2005/8/layout/vList5"/>
    <dgm:cxn modelId="{ECE0011C-E83A-484C-A84F-8680589CDFE0}" srcId="{B636AE61-121F-4412-9DD2-95CEA2376CEA}" destId="{EF6FE090-A0DA-419C-B0C2-210A1EC348B5}" srcOrd="8" destOrd="0" parTransId="{962F1425-CB5B-4806-AE93-D9F5A87FBB64}" sibTransId="{20611315-6C16-4E05-99BF-63826E150812}"/>
    <dgm:cxn modelId="{499C28BF-4C9F-49D2-B406-AD2265453161}" type="presOf" srcId="{EF6FE090-A0DA-419C-B0C2-210A1EC348B5}" destId="{8C488236-E8EE-4A8B-9038-59EDF4278AE2}" srcOrd="0" destOrd="9" presId="urn:microsoft.com/office/officeart/2005/8/layout/vList5"/>
    <dgm:cxn modelId="{DF02A2A3-4524-4672-A99E-FBF12D98AAF2}" type="presOf" srcId="{DC7892AF-877A-45D0-8687-00E8F3DED6C1}" destId="{8C488236-E8EE-4A8B-9038-59EDF4278AE2}" srcOrd="0" destOrd="8" presId="urn:microsoft.com/office/officeart/2005/8/layout/vList5"/>
    <dgm:cxn modelId="{DB68938D-76C8-4B31-8A32-17FDD398A7AD}" srcId="{B636AE61-121F-4412-9DD2-95CEA2376CEA}" destId="{B620C0A9-A830-4A25-A0A8-901EC995B79E}" srcOrd="4" destOrd="0" parTransId="{68B874A5-2776-4517-8469-19FB1F4F68B1}" sibTransId="{6561EFE8-407A-4A0D-B602-0420B6AE7E9B}"/>
    <dgm:cxn modelId="{9FD5B8A4-CA4A-478D-8533-30A8996AFE39}" type="presOf" srcId="{B620C0A9-A830-4A25-A0A8-901EC995B79E}" destId="{8C488236-E8EE-4A8B-9038-59EDF4278AE2}" srcOrd="0" destOrd="5" presId="urn:microsoft.com/office/officeart/2005/8/layout/vList5"/>
    <dgm:cxn modelId="{9F1B459A-DF22-4942-A72C-D6BF294EAD14}" srcId="{123DF8EB-7111-47DA-9E18-D1A3C5FFF798}" destId="{5A292D8E-64BF-431F-918C-07CCD22CEECD}" srcOrd="0" destOrd="0" parTransId="{91359631-BE0D-4B8F-8D4F-4886C8FC588A}" sibTransId="{EA28B18D-9A62-4EC4-8879-6C875D2114DC}"/>
    <dgm:cxn modelId="{18C1C9B6-422E-42C5-9236-88E23A88684B}" srcId="{B636AE61-121F-4412-9DD2-95CEA2376CEA}" destId="{7A511A6D-B258-4680-9F51-F6342B74DE5F}" srcOrd="5" destOrd="0" parTransId="{E61EE1F1-F09D-421C-A25E-AECD71701821}" sibTransId="{A4B6DED5-0A64-43E4-B8CA-439C99AE9575}"/>
    <dgm:cxn modelId="{AA03254F-399A-4343-8875-FC548111C56A}" srcId="{5A292D8E-64BF-431F-918C-07CCD22CEECD}" destId="{B636AE61-121F-4412-9DD2-95CEA2376CEA}" srcOrd="0" destOrd="0" parTransId="{3A65F2F3-03B7-4B0B-A1D0-14268DEBF189}" sibTransId="{BC5DA7A8-DF73-4409-A496-27257822D830}"/>
    <dgm:cxn modelId="{26290AB4-8F09-4B25-8DDB-7F0B27066AA4}" type="presOf" srcId="{7A511A6D-B258-4680-9F51-F6342B74DE5F}" destId="{8C488236-E8EE-4A8B-9038-59EDF4278AE2}" srcOrd="0" destOrd="6" presId="urn:microsoft.com/office/officeart/2005/8/layout/vList5"/>
    <dgm:cxn modelId="{2FE7EB46-A67A-4A53-85C0-F5573A61499C}" srcId="{B636AE61-121F-4412-9DD2-95CEA2376CEA}" destId="{CD1F16B5-67B4-4BD1-BA8B-58EC31172F3E}" srcOrd="3" destOrd="0" parTransId="{EE5C8060-1B2A-4ACF-895F-268E30B1966D}" sibTransId="{D51E3368-4FD4-4620-8DB6-5F9EF5C64575}"/>
    <dgm:cxn modelId="{EDE56104-229C-4678-A119-15B8931602B3}" srcId="{B636AE61-121F-4412-9DD2-95CEA2376CEA}" destId="{DC7892AF-877A-45D0-8687-00E8F3DED6C1}" srcOrd="7" destOrd="0" parTransId="{7A417F2A-AA32-474B-B25B-86C0FA15C3AA}" sibTransId="{8B79884C-D202-4B50-A46D-928F1F21D0EF}"/>
    <dgm:cxn modelId="{68AAC0F0-5F3F-496A-908A-50535C033EA3}" type="presOf" srcId="{49B7820F-8FC6-4FC7-A431-AB782ACFD547}" destId="{8C488236-E8EE-4A8B-9038-59EDF4278AE2}" srcOrd="0" destOrd="2" presId="urn:microsoft.com/office/officeart/2005/8/layout/vList5"/>
    <dgm:cxn modelId="{11EF4AA9-761D-4087-A964-9A21527D010B}" type="presParOf" srcId="{71BADAD1-B2E5-40D3-B1D1-C72439A7DAE6}" destId="{CE8AE6CF-0CE4-464D-8D67-7D64013A767F}" srcOrd="0" destOrd="0" presId="urn:microsoft.com/office/officeart/2005/8/layout/vList5"/>
    <dgm:cxn modelId="{8AAA9621-1BA4-4FDC-BE2D-ADDF9B39921A}" type="presParOf" srcId="{CE8AE6CF-0CE4-464D-8D67-7D64013A767F}" destId="{C4C0F961-E8FA-4858-B278-3C5E2FA0A01F}" srcOrd="0" destOrd="0" presId="urn:microsoft.com/office/officeart/2005/8/layout/vList5"/>
    <dgm:cxn modelId="{7F08A84A-F3F3-4095-B0B2-FC56FAB342D3}" type="presParOf" srcId="{CE8AE6CF-0CE4-464D-8D67-7D64013A767F}" destId="{8C488236-E8EE-4A8B-9038-59EDF4278A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7EDEE6-4CB4-4EAE-ABEE-D44FDCE1659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C076F9C-73A6-414B-B62D-88453680E545}">
      <dgm:prSet phldrT="[Texto]"/>
      <dgm:spPr/>
      <dgm:t>
        <a:bodyPr/>
        <a:lstStyle/>
        <a:p>
          <a:r>
            <a:rPr lang="es-EC" dirty="0" smtClean="0"/>
            <a:t>Competencia TIC</a:t>
          </a:r>
          <a:endParaRPr lang="es-EC" dirty="0"/>
        </a:p>
      </dgm:t>
    </dgm:pt>
    <dgm:pt modelId="{A1518084-4A54-4895-93D5-1D1491E3B494}" type="parTrans" cxnId="{B24135F2-7A07-4FCB-B689-021B966B9873}">
      <dgm:prSet/>
      <dgm:spPr/>
      <dgm:t>
        <a:bodyPr/>
        <a:lstStyle/>
        <a:p>
          <a:endParaRPr lang="es-EC"/>
        </a:p>
      </dgm:t>
    </dgm:pt>
    <dgm:pt modelId="{7A84957D-E923-439D-AD20-F42CCBE5C688}" type="sibTrans" cxnId="{B24135F2-7A07-4FCB-B689-021B966B9873}">
      <dgm:prSet/>
      <dgm:spPr/>
      <dgm:t>
        <a:bodyPr/>
        <a:lstStyle/>
        <a:p>
          <a:endParaRPr lang="es-EC"/>
        </a:p>
      </dgm:t>
    </dgm:pt>
    <dgm:pt modelId="{A90888AD-1D33-462D-B4C6-F4C7B24E6578}">
      <dgm:prSet phldrT="[Texto]"/>
      <dgm:spPr/>
      <dgm:t>
        <a:bodyPr/>
        <a:lstStyle/>
        <a:p>
          <a:pPr algn="just"/>
          <a:r>
            <a:rPr lang="es-EC" dirty="0" smtClean="0"/>
            <a:t>Docente: alfabetización y actualización TIC, profundizar y generar conocimiento.</a:t>
          </a:r>
          <a:endParaRPr lang="es-EC" dirty="0"/>
        </a:p>
      </dgm:t>
    </dgm:pt>
    <dgm:pt modelId="{E012C24A-5121-4583-8549-5050A25AB7DE}" type="parTrans" cxnId="{5161FFD8-8E95-4193-B0F0-BDA97E2CB65B}">
      <dgm:prSet/>
      <dgm:spPr/>
      <dgm:t>
        <a:bodyPr/>
        <a:lstStyle/>
        <a:p>
          <a:endParaRPr lang="es-EC"/>
        </a:p>
      </dgm:t>
    </dgm:pt>
    <dgm:pt modelId="{94EDD8C5-1E1E-432B-BF9A-1F819A6EBBD8}" type="sibTrans" cxnId="{5161FFD8-8E95-4193-B0F0-BDA97E2CB65B}">
      <dgm:prSet/>
      <dgm:spPr/>
      <dgm:t>
        <a:bodyPr/>
        <a:lstStyle/>
        <a:p>
          <a:endParaRPr lang="es-EC"/>
        </a:p>
      </dgm:t>
    </dgm:pt>
    <dgm:pt modelId="{8978CE41-C175-4739-B8F0-6AEE9CCAD231}">
      <dgm:prSet phldrT="[Texto]"/>
      <dgm:spPr/>
      <dgm:t>
        <a:bodyPr/>
        <a:lstStyle/>
        <a:p>
          <a:r>
            <a:rPr lang="es-EC" dirty="0" smtClean="0"/>
            <a:t>Estrategia Pedagógica</a:t>
          </a:r>
          <a:endParaRPr lang="es-EC" dirty="0"/>
        </a:p>
      </dgm:t>
    </dgm:pt>
    <dgm:pt modelId="{EBF6474A-DD02-4EA0-B96A-C5DEA9FB63DE}" type="parTrans" cxnId="{8280BA23-90EC-4629-8176-42447AA15A5E}">
      <dgm:prSet/>
      <dgm:spPr/>
      <dgm:t>
        <a:bodyPr/>
        <a:lstStyle/>
        <a:p>
          <a:endParaRPr lang="es-EC"/>
        </a:p>
      </dgm:t>
    </dgm:pt>
    <dgm:pt modelId="{8E3B4271-7B62-4B6A-9B4D-65708275AEF0}" type="sibTrans" cxnId="{8280BA23-90EC-4629-8176-42447AA15A5E}">
      <dgm:prSet/>
      <dgm:spPr/>
      <dgm:t>
        <a:bodyPr/>
        <a:lstStyle/>
        <a:p>
          <a:endParaRPr lang="es-EC"/>
        </a:p>
      </dgm:t>
    </dgm:pt>
    <dgm:pt modelId="{240848CE-4920-4124-AF63-313379651E83}">
      <dgm:prSet phldrT="[Texto]"/>
      <dgm:spPr/>
      <dgm:t>
        <a:bodyPr/>
        <a:lstStyle/>
        <a:p>
          <a:pPr algn="just"/>
          <a:r>
            <a:rPr lang="es-EC" dirty="0" smtClean="0"/>
            <a:t>Ambientes de aprendizaje enriquecidos con TICs: Clases dinámicas, activas y colaborativas.</a:t>
          </a:r>
          <a:endParaRPr lang="es-EC" dirty="0"/>
        </a:p>
      </dgm:t>
    </dgm:pt>
    <dgm:pt modelId="{8D1C7F18-2D83-4FEE-99AE-2FD2E99E2596}" type="parTrans" cxnId="{8FA2F21B-E35D-4597-9BCD-C1D6B330B77F}">
      <dgm:prSet/>
      <dgm:spPr/>
      <dgm:t>
        <a:bodyPr/>
        <a:lstStyle/>
        <a:p>
          <a:endParaRPr lang="es-EC"/>
        </a:p>
      </dgm:t>
    </dgm:pt>
    <dgm:pt modelId="{84D7896D-3B27-4DF5-A46F-238887FA61D6}" type="sibTrans" cxnId="{8FA2F21B-E35D-4597-9BCD-C1D6B330B77F}">
      <dgm:prSet/>
      <dgm:spPr/>
      <dgm:t>
        <a:bodyPr/>
        <a:lstStyle/>
        <a:p>
          <a:endParaRPr lang="es-EC"/>
        </a:p>
      </dgm:t>
    </dgm:pt>
    <dgm:pt modelId="{C0825E47-E4BF-4D17-A752-ACC1E90A0B08}">
      <dgm:prSet phldrT="[Texto]"/>
      <dgm:spPr/>
      <dgm:t>
        <a:bodyPr/>
        <a:lstStyle/>
        <a:p>
          <a:r>
            <a:rPr lang="es-EC" dirty="0" smtClean="0"/>
            <a:t>Competencia de Integración</a:t>
          </a:r>
          <a:endParaRPr lang="es-EC" dirty="0"/>
        </a:p>
      </dgm:t>
    </dgm:pt>
    <dgm:pt modelId="{326BBB8E-2FDA-44C4-B714-9172FB10BE7D}" type="parTrans" cxnId="{5707EC51-5001-4C3F-A850-A214435DE34C}">
      <dgm:prSet/>
      <dgm:spPr/>
      <dgm:t>
        <a:bodyPr/>
        <a:lstStyle/>
        <a:p>
          <a:endParaRPr lang="es-EC"/>
        </a:p>
      </dgm:t>
    </dgm:pt>
    <dgm:pt modelId="{3196DE62-346A-4437-ADAE-921BCE56C189}" type="sibTrans" cxnId="{5707EC51-5001-4C3F-A850-A214435DE34C}">
      <dgm:prSet/>
      <dgm:spPr/>
      <dgm:t>
        <a:bodyPr/>
        <a:lstStyle/>
        <a:p>
          <a:endParaRPr lang="es-EC"/>
        </a:p>
      </dgm:t>
    </dgm:pt>
    <dgm:pt modelId="{480BCC37-9DF8-46A6-ACBF-B02BCBC3C7BA}">
      <dgm:prSet phldrT="[Texto]"/>
      <dgm:spPr/>
      <dgm:t>
        <a:bodyPr/>
        <a:lstStyle/>
        <a:p>
          <a:pPr algn="just"/>
          <a:r>
            <a:rPr lang="es-EC" dirty="0" smtClean="0"/>
            <a:t>Diseñar y emplear ambientes constructivistas.</a:t>
          </a:r>
          <a:endParaRPr lang="es-EC" dirty="0"/>
        </a:p>
      </dgm:t>
    </dgm:pt>
    <dgm:pt modelId="{2A9B2B4F-1D4D-4185-83E3-CB15486056EF}" type="parTrans" cxnId="{CB3771EF-657C-432A-91B6-540B1E54282E}">
      <dgm:prSet/>
      <dgm:spPr/>
      <dgm:t>
        <a:bodyPr/>
        <a:lstStyle/>
        <a:p>
          <a:endParaRPr lang="es-EC"/>
        </a:p>
      </dgm:t>
    </dgm:pt>
    <dgm:pt modelId="{CFBE399C-02AF-40F4-843B-D9586DE9C34B}" type="sibTrans" cxnId="{CB3771EF-657C-432A-91B6-540B1E54282E}">
      <dgm:prSet/>
      <dgm:spPr/>
      <dgm:t>
        <a:bodyPr/>
        <a:lstStyle/>
        <a:p>
          <a:endParaRPr lang="es-EC"/>
        </a:p>
      </dgm:t>
    </dgm:pt>
    <dgm:pt modelId="{36E0BAE4-FE24-4131-BE64-9E8D0F8C773B}">
      <dgm:prSet phldrT="[Texto]"/>
      <dgm:spPr/>
      <dgm:t>
        <a:bodyPr/>
        <a:lstStyle/>
        <a:p>
          <a:pPr algn="just"/>
          <a:r>
            <a:rPr lang="es-EC" dirty="0" smtClean="0"/>
            <a:t>Participa en implementación de TICs en institución.</a:t>
          </a:r>
          <a:endParaRPr lang="es-EC" dirty="0"/>
        </a:p>
      </dgm:t>
    </dgm:pt>
    <dgm:pt modelId="{0428881B-F402-4D2A-9C95-F2E4C6F5941B}" type="parTrans" cxnId="{115B9928-E3E6-4FC5-8DDC-E492F8C7EFF8}">
      <dgm:prSet/>
      <dgm:spPr/>
      <dgm:t>
        <a:bodyPr/>
        <a:lstStyle/>
        <a:p>
          <a:endParaRPr lang="es-EC"/>
        </a:p>
      </dgm:t>
    </dgm:pt>
    <dgm:pt modelId="{28A35023-54C7-4AF8-A8DC-6C1B80E3216B}" type="sibTrans" cxnId="{115B9928-E3E6-4FC5-8DDC-E492F8C7EFF8}">
      <dgm:prSet/>
      <dgm:spPr/>
      <dgm:t>
        <a:bodyPr/>
        <a:lstStyle/>
        <a:p>
          <a:endParaRPr lang="es-EC"/>
        </a:p>
      </dgm:t>
    </dgm:pt>
    <dgm:pt modelId="{E8864FC9-AE07-436D-B35E-17A5A1D44863}">
      <dgm:prSet phldrT="[Texto]"/>
      <dgm:spPr/>
      <dgm:t>
        <a:bodyPr/>
        <a:lstStyle/>
        <a:p>
          <a:pPr algn="just"/>
          <a:r>
            <a:rPr lang="es-EC" dirty="0" smtClean="0"/>
            <a:t>Estudiantes: adquirir habilidades, conocimiento y competencias para usar TICs.</a:t>
          </a:r>
          <a:endParaRPr lang="es-EC" dirty="0"/>
        </a:p>
      </dgm:t>
    </dgm:pt>
    <dgm:pt modelId="{C884CF13-552A-408C-9695-6B248BC9B1A8}" type="parTrans" cxnId="{71F6125A-B7E4-4C8D-8853-C590ED8C0447}">
      <dgm:prSet/>
      <dgm:spPr/>
      <dgm:t>
        <a:bodyPr/>
        <a:lstStyle/>
        <a:p>
          <a:endParaRPr lang="es-EC"/>
        </a:p>
      </dgm:t>
    </dgm:pt>
    <dgm:pt modelId="{BA0C0377-15D3-4ED1-96D3-2599199851BF}" type="sibTrans" cxnId="{71F6125A-B7E4-4C8D-8853-C590ED8C0447}">
      <dgm:prSet/>
      <dgm:spPr/>
      <dgm:t>
        <a:bodyPr/>
        <a:lstStyle/>
        <a:p>
          <a:endParaRPr lang="es-EC"/>
        </a:p>
      </dgm:t>
    </dgm:pt>
    <dgm:pt modelId="{0EADE654-80A0-4300-9F24-2DEA5F57F48A}">
      <dgm:prSet phldrT="[Texto]"/>
      <dgm:spPr/>
      <dgm:t>
        <a:bodyPr/>
        <a:lstStyle/>
        <a:p>
          <a:pPr algn="just"/>
          <a:r>
            <a:rPr lang="es-EC" dirty="0" smtClean="0"/>
            <a:t>TICs herramienta que potencie la construcción del conocimiento.</a:t>
          </a:r>
          <a:endParaRPr lang="es-EC" dirty="0"/>
        </a:p>
      </dgm:t>
    </dgm:pt>
    <dgm:pt modelId="{20D2E91B-D1FC-4AC3-A271-378D192F3577}" type="parTrans" cxnId="{E61C14BD-FCA8-45B4-99D2-6CD5A89E9F9D}">
      <dgm:prSet/>
      <dgm:spPr/>
      <dgm:t>
        <a:bodyPr/>
        <a:lstStyle/>
        <a:p>
          <a:endParaRPr lang="es-EC"/>
        </a:p>
      </dgm:t>
    </dgm:pt>
    <dgm:pt modelId="{A3E9DE37-3895-4ECC-8E07-B70B0475C1B0}" type="sibTrans" cxnId="{E61C14BD-FCA8-45B4-99D2-6CD5A89E9F9D}">
      <dgm:prSet/>
      <dgm:spPr/>
      <dgm:t>
        <a:bodyPr/>
        <a:lstStyle/>
        <a:p>
          <a:endParaRPr lang="es-EC"/>
        </a:p>
      </dgm:t>
    </dgm:pt>
    <dgm:pt modelId="{22446482-8B16-444C-BA4B-3EACC49C966C}">
      <dgm:prSet phldrT="[Texto]"/>
      <dgm:spPr/>
      <dgm:t>
        <a:bodyPr/>
        <a:lstStyle/>
        <a:p>
          <a:pPr algn="just"/>
          <a:r>
            <a:rPr lang="es-EC" dirty="0" smtClean="0"/>
            <a:t>Usa TICs para diseñar proyectos de clase.</a:t>
          </a:r>
          <a:endParaRPr lang="es-EC" dirty="0"/>
        </a:p>
      </dgm:t>
    </dgm:pt>
    <dgm:pt modelId="{847E86BD-E532-485A-8C19-6D16E4CFE210}" type="parTrans" cxnId="{3B0783EC-4A49-43A7-BAAD-E7A3419F5264}">
      <dgm:prSet/>
      <dgm:spPr/>
      <dgm:t>
        <a:bodyPr/>
        <a:lstStyle/>
        <a:p>
          <a:endParaRPr lang="es-EC"/>
        </a:p>
      </dgm:t>
    </dgm:pt>
    <dgm:pt modelId="{A6279B2E-9100-4D0C-B325-4F6D97CC1C93}" type="sibTrans" cxnId="{3B0783EC-4A49-43A7-BAAD-E7A3419F5264}">
      <dgm:prSet/>
      <dgm:spPr/>
      <dgm:t>
        <a:bodyPr/>
        <a:lstStyle/>
        <a:p>
          <a:endParaRPr lang="es-EC"/>
        </a:p>
      </dgm:t>
    </dgm:pt>
    <dgm:pt modelId="{A71F15DA-6D89-4843-A6BC-840E298081EC}" type="pres">
      <dgm:prSet presAssocID="{6D7EDEE6-4CB4-4EAE-ABEE-D44FDCE165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DEAA559-0DEB-4437-97EE-0407EFAEED8E}" type="pres">
      <dgm:prSet presAssocID="{1C076F9C-73A6-414B-B62D-88453680E545}" presName="linNode" presStyleCnt="0"/>
      <dgm:spPr/>
    </dgm:pt>
    <dgm:pt modelId="{2883976C-5833-4526-B730-E2FD9338DB54}" type="pres">
      <dgm:prSet presAssocID="{1C076F9C-73A6-414B-B62D-88453680E545}" presName="parentText" presStyleLbl="node1" presStyleIdx="0" presStyleCnt="3" custScaleX="7576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DF9F9B-4429-4EC1-A7D0-077D5530FB65}" type="pres">
      <dgm:prSet presAssocID="{1C076F9C-73A6-414B-B62D-88453680E54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D6CE03-8215-4E8E-9F83-97B1A7858AEF}" type="pres">
      <dgm:prSet presAssocID="{7A84957D-E923-439D-AD20-F42CCBE5C688}" presName="sp" presStyleCnt="0"/>
      <dgm:spPr/>
    </dgm:pt>
    <dgm:pt modelId="{19B40238-E9DA-4AE7-9E50-D857953CF443}" type="pres">
      <dgm:prSet presAssocID="{8978CE41-C175-4739-B8F0-6AEE9CCAD231}" presName="linNode" presStyleCnt="0"/>
      <dgm:spPr/>
    </dgm:pt>
    <dgm:pt modelId="{23D2AF7B-660F-444E-9A69-F0B52FCE0E03}" type="pres">
      <dgm:prSet presAssocID="{8978CE41-C175-4739-B8F0-6AEE9CCAD231}" presName="parentText" presStyleLbl="node1" presStyleIdx="1" presStyleCnt="3" custScaleX="7576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5FC770-6726-48E4-87DE-5F3E17D7C44F}" type="pres">
      <dgm:prSet presAssocID="{8978CE41-C175-4739-B8F0-6AEE9CCAD23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DB849E-F425-41EC-8839-0669C313ADE1}" type="pres">
      <dgm:prSet presAssocID="{8E3B4271-7B62-4B6A-9B4D-65708275AEF0}" presName="sp" presStyleCnt="0"/>
      <dgm:spPr/>
    </dgm:pt>
    <dgm:pt modelId="{FBB65911-A06B-455E-8C78-8F56DC8896D1}" type="pres">
      <dgm:prSet presAssocID="{C0825E47-E4BF-4D17-A752-ACC1E90A0B08}" presName="linNode" presStyleCnt="0"/>
      <dgm:spPr/>
    </dgm:pt>
    <dgm:pt modelId="{2F5DC6AE-D9DC-4DDF-9771-4068844F51E5}" type="pres">
      <dgm:prSet presAssocID="{C0825E47-E4BF-4D17-A752-ACC1E90A0B08}" presName="parentText" presStyleLbl="node1" presStyleIdx="2" presStyleCnt="3" custScaleX="7258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2677D6-067F-4A1A-AD1F-35AFADC9BCC3}" type="pres">
      <dgm:prSet presAssocID="{C0825E47-E4BF-4D17-A752-ACC1E90A0B0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6D2C6B3-B68A-4288-8ADF-F8461D73ABAA}" type="presOf" srcId="{C0825E47-E4BF-4D17-A752-ACC1E90A0B08}" destId="{2F5DC6AE-D9DC-4DDF-9771-4068844F51E5}" srcOrd="0" destOrd="0" presId="urn:microsoft.com/office/officeart/2005/8/layout/vList5"/>
    <dgm:cxn modelId="{CBA5298F-CB2C-4BBA-B0F6-E9A82D0D49C9}" type="presOf" srcId="{240848CE-4920-4124-AF63-313379651E83}" destId="{5D5FC770-6726-48E4-87DE-5F3E17D7C44F}" srcOrd="0" destOrd="0" presId="urn:microsoft.com/office/officeart/2005/8/layout/vList5"/>
    <dgm:cxn modelId="{8280BA23-90EC-4629-8176-42447AA15A5E}" srcId="{6D7EDEE6-4CB4-4EAE-ABEE-D44FDCE16594}" destId="{8978CE41-C175-4739-B8F0-6AEE9CCAD231}" srcOrd="1" destOrd="0" parTransId="{EBF6474A-DD02-4EA0-B96A-C5DEA9FB63DE}" sibTransId="{8E3B4271-7B62-4B6A-9B4D-65708275AEF0}"/>
    <dgm:cxn modelId="{35C4E60F-EA60-440F-800B-D891F54B07AF}" type="presOf" srcId="{22446482-8B16-444C-BA4B-3EACC49C966C}" destId="{0D2677D6-067F-4A1A-AD1F-35AFADC9BCC3}" srcOrd="0" destOrd="1" presId="urn:microsoft.com/office/officeart/2005/8/layout/vList5"/>
    <dgm:cxn modelId="{75BCDACA-A9BD-435D-ADDE-51B7B2BC89FA}" type="presOf" srcId="{E8864FC9-AE07-436D-B35E-17A5A1D44863}" destId="{6FDF9F9B-4429-4EC1-A7D0-077D5530FB65}" srcOrd="0" destOrd="1" presId="urn:microsoft.com/office/officeart/2005/8/layout/vList5"/>
    <dgm:cxn modelId="{33834C8C-AF03-489C-AA1A-E5B6651AA9CA}" type="presOf" srcId="{36E0BAE4-FE24-4131-BE64-9E8D0F8C773B}" destId="{0D2677D6-067F-4A1A-AD1F-35AFADC9BCC3}" srcOrd="0" destOrd="2" presId="urn:microsoft.com/office/officeart/2005/8/layout/vList5"/>
    <dgm:cxn modelId="{BE777E0F-21AC-44FA-A8DB-3A87117D63EA}" type="presOf" srcId="{1C076F9C-73A6-414B-B62D-88453680E545}" destId="{2883976C-5833-4526-B730-E2FD9338DB54}" srcOrd="0" destOrd="0" presId="urn:microsoft.com/office/officeart/2005/8/layout/vList5"/>
    <dgm:cxn modelId="{E61C14BD-FCA8-45B4-99D2-6CD5A89E9F9D}" srcId="{8978CE41-C175-4739-B8F0-6AEE9CCAD231}" destId="{0EADE654-80A0-4300-9F24-2DEA5F57F48A}" srcOrd="1" destOrd="0" parTransId="{20D2E91B-D1FC-4AC3-A271-378D192F3577}" sibTransId="{A3E9DE37-3895-4ECC-8E07-B70B0475C1B0}"/>
    <dgm:cxn modelId="{5707EC51-5001-4C3F-A850-A214435DE34C}" srcId="{6D7EDEE6-4CB4-4EAE-ABEE-D44FDCE16594}" destId="{C0825E47-E4BF-4D17-A752-ACC1E90A0B08}" srcOrd="2" destOrd="0" parTransId="{326BBB8E-2FDA-44C4-B714-9172FB10BE7D}" sibTransId="{3196DE62-346A-4437-ADAE-921BCE56C189}"/>
    <dgm:cxn modelId="{BF130C9A-0D43-4E64-B422-C99335DDFBCB}" type="presOf" srcId="{8978CE41-C175-4739-B8F0-6AEE9CCAD231}" destId="{23D2AF7B-660F-444E-9A69-F0B52FCE0E03}" srcOrd="0" destOrd="0" presId="urn:microsoft.com/office/officeart/2005/8/layout/vList5"/>
    <dgm:cxn modelId="{8FA2F21B-E35D-4597-9BCD-C1D6B330B77F}" srcId="{8978CE41-C175-4739-B8F0-6AEE9CCAD231}" destId="{240848CE-4920-4124-AF63-313379651E83}" srcOrd="0" destOrd="0" parTransId="{8D1C7F18-2D83-4FEE-99AE-2FD2E99E2596}" sibTransId="{84D7896D-3B27-4DF5-A46F-238887FA61D6}"/>
    <dgm:cxn modelId="{8F98192A-DE85-4417-A5A4-432D2837F74F}" type="presOf" srcId="{6D7EDEE6-4CB4-4EAE-ABEE-D44FDCE16594}" destId="{A71F15DA-6D89-4843-A6BC-840E298081EC}" srcOrd="0" destOrd="0" presId="urn:microsoft.com/office/officeart/2005/8/layout/vList5"/>
    <dgm:cxn modelId="{5161FFD8-8E95-4193-B0F0-BDA97E2CB65B}" srcId="{1C076F9C-73A6-414B-B62D-88453680E545}" destId="{A90888AD-1D33-462D-B4C6-F4C7B24E6578}" srcOrd="0" destOrd="0" parTransId="{E012C24A-5121-4583-8549-5050A25AB7DE}" sibTransId="{94EDD8C5-1E1E-432B-BF9A-1F819A6EBBD8}"/>
    <dgm:cxn modelId="{19145BF3-0055-4DEF-ADBF-D22E42627211}" type="presOf" srcId="{0EADE654-80A0-4300-9F24-2DEA5F57F48A}" destId="{5D5FC770-6726-48E4-87DE-5F3E17D7C44F}" srcOrd="0" destOrd="1" presId="urn:microsoft.com/office/officeart/2005/8/layout/vList5"/>
    <dgm:cxn modelId="{71F6125A-B7E4-4C8D-8853-C590ED8C0447}" srcId="{1C076F9C-73A6-414B-B62D-88453680E545}" destId="{E8864FC9-AE07-436D-B35E-17A5A1D44863}" srcOrd="1" destOrd="0" parTransId="{C884CF13-552A-408C-9695-6B248BC9B1A8}" sibTransId="{BA0C0377-15D3-4ED1-96D3-2599199851BF}"/>
    <dgm:cxn modelId="{CB3771EF-657C-432A-91B6-540B1E54282E}" srcId="{C0825E47-E4BF-4D17-A752-ACC1E90A0B08}" destId="{480BCC37-9DF8-46A6-ACBF-B02BCBC3C7BA}" srcOrd="0" destOrd="0" parTransId="{2A9B2B4F-1D4D-4185-83E3-CB15486056EF}" sibTransId="{CFBE399C-02AF-40F4-843B-D9586DE9C34B}"/>
    <dgm:cxn modelId="{3B0783EC-4A49-43A7-BAAD-E7A3419F5264}" srcId="{C0825E47-E4BF-4D17-A752-ACC1E90A0B08}" destId="{22446482-8B16-444C-BA4B-3EACC49C966C}" srcOrd="1" destOrd="0" parTransId="{847E86BD-E532-485A-8C19-6D16E4CFE210}" sibTransId="{A6279B2E-9100-4D0C-B325-4F6D97CC1C93}"/>
    <dgm:cxn modelId="{684D1A7F-93E8-4287-AF8A-FB9DA35A1129}" type="presOf" srcId="{A90888AD-1D33-462D-B4C6-F4C7B24E6578}" destId="{6FDF9F9B-4429-4EC1-A7D0-077D5530FB65}" srcOrd="0" destOrd="0" presId="urn:microsoft.com/office/officeart/2005/8/layout/vList5"/>
    <dgm:cxn modelId="{B24135F2-7A07-4FCB-B689-021B966B9873}" srcId="{6D7EDEE6-4CB4-4EAE-ABEE-D44FDCE16594}" destId="{1C076F9C-73A6-414B-B62D-88453680E545}" srcOrd="0" destOrd="0" parTransId="{A1518084-4A54-4895-93D5-1D1491E3B494}" sibTransId="{7A84957D-E923-439D-AD20-F42CCBE5C688}"/>
    <dgm:cxn modelId="{115B9928-E3E6-4FC5-8DDC-E492F8C7EFF8}" srcId="{C0825E47-E4BF-4D17-A752-ACC1E90A0B08}" destId="{36E0BAE4-FE24-4131-BE64-9E8D0F8C773B}" srcOrd="2" destOrd="0" parTransId="{0428881B-F402-4D2A-9C95-F2E4C6F5941B}" sibTransId="{28A35023-54C7-4AF8-A8DC-6C1B80E3216B}"/>
    <dgm:cxn modelId="{437AE39D-063B-4A6E-8E05-3CFBBD54AC5E}" type="presOf" srcId="{480BCC37-9DF8-46A6-ACBF-B02BCBC3C7BA}" destId="{0D2677D6-067F-4A1A-AD1F-35AFADC9BCC3}" srcOrd="0" destOrd="0" presId="urn:microsoft.com/office/officeart/2005/8/layout/vList5"/>
    <dgm:cxn modelId="{2209AF29-926B-4D2E-AE16-86B335CA84AB}" type="presParOf" srcId="{A71F15DA-6D89-4843-A6BC-840E298081EC}" destId="{0DEAA559-0DEB-4437-97EE-0407EFAEED8E}" srcOrd="0" destOrd="0" presId="urn:microsoft.com/office/officeart/2005/8/layout/vList5"/>
    <dgm:cxn modelId="{258D1C19-1375-4497-865C-EF150AFE881A}" type="presParOf" srcId="{0DEAA559-0DEB-4437-97EE-0407EFAEED8E}" destId="{2883976C-5833-4526-B730-E2FD9338DB54}" srcOrd="0" destOrd="0" presId="urn:microsoft.com/office/officeart/2005/8/layout/vList5"/>
    <dgm:cxn modelId="{94697847-C6F8-4C37-83E3-FE39A0276848}" type="presParOf" srcId="{0DEAA559-0DEB-4437-97EE-0407EFAEED8E}" destId="{6FDF9F9B-4429-4EC1-A7D0-077D5530FB65}" srcOrd="1" destOrd="0" presId="urn:microsoft.com/office/officeart/2005/8/layout/vList5"/>
    <dgm:cxn modelId="{CEB6408A-1970-43CB-977E-B321462C63C2}" type="presParOf" srcId="{A71F15DA-6D89-4843-A6BC-840E298081EC}" destId="{9FD6CE03-8215-4E8E-9F83-97B1A7858AEF}" srcOrd="1" destOrd="0" presId="urn:microsoft.com/office/officeart/2005/8/layout/vList5"/>
    <dgm:cxn modelId="{5752CBEF-9CEF-42E5-BE7B-541391D60CBB}" type="presParOf" srcId="{A71F15DA-6D89-4843-A6BC-840E298081EC}" destId="{19B40238-E9DA-4AE7-9E50-D857953CF443}" srcOrd="2" destOrd="0" presId="urn:microsoft.com/office/officeart/2005/8/layout/vList5"/>
    <dgm:cxn modelId="{82F857D9-A9B8-4BD1-BC7A-EA89550E0121}" type="presParOf" srcId="{19B40238-E9DA-4AE7-9E50-D857953CF443}" destId="{23D2AF7B-660F-444E-9A69-F0B52FCE0E03}" srcOrd="0" destOrd="0" presId="urn:microsoft.com/office/officeart/2005/8/layout/vList5"/>
    <dgm:cxn modelId="{40571643-07EC-4EB1-9F36-A0CE7189A7F4}" type="presParOf" srcId="{19B40238-E9DA-4AE7-9E50-D857953CF443}" destId="{5D5FC770-6726-48E4-87DE-5F3E17D7C44F}" srcOrd="1" destOrd="0" presId="urn:microsoft.com/office/officeart/2005/8/layout/vList5"/>
    <dgm:cxn modelId="{A47CA407-F3AE-454B-85AA-0EBF7DA4F06B}" type="presParOf" srcId="{A71F15DA-6D89-4843-A6BC-840E298081EC}" destId="{3FDB849E-F425-41EC-8839-0669C313ADE1}" srcOrd="3" destOrd="0" presId="urn:microsoft.com/office/officeart/2005/8/layout/vList5"/>
    <dgm:cxn modelId="{79A9C7DF-61B4-42D8-AD54-7ADC059B0089}" type="presParOf" srcId="{A71F15DA-6D89-4843-A6BC-840E298081EC}" destId="{FBB65911-A06B-455E-8C78-8F56DC8896D1}" srcOrd="4" destOrd="0" presId="urn:microsoft.com/office/officeart/2005/8/layout/vList5"/>
    <dgm:cxn modelId="{5F294690-185D-4DB0-B924-F8591461D68F}" type="presParOf" srcId="{FBB65911-A06B-455E-8C78-8F56DC8896D1}" destId="{2F5DC6AE-D9DC-4DDF-9771-4068844F51E5}" srcOrd="0" destOrd="0" presId="urn:microsoft.com/office/officeart/2005/8/layout/vList5"/>
    <dgm:cxn modelId="{DD133B5E-A1FA-4618-90E9-6D46DD8178F6}" type="presParOf" srcId="{FBB65911-A06B-455E-8C78-8F56DC8896D1}" destId="{0D2677D6-067F-4A1A-AD1F-35AFADC9BCC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BE3145-AD3F-48C9-A096-53D73EB901F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C46C236-D2A1-4739-A562-B23D6DE99A94}">
      <dgm:prSet phldrT="[Texto]"/>
      <dgm:spPr/>
      <dgm:t>
        <a:bodyPr/>
        <a:lstStyle/>
        <a:p>
          <a:r>
            <a:rPr lang="es-EC" dirty="0" smtClean="0"/>
            <a:t>Software</a:t>
          </a:r>
          <a:endParaRPr lang="es-EC" dirty="0"/>
        </a:p>
      </dgm:t>
    </dgm:pt>
    <dgm:pt modelId="{EED14343-6AC6-4498-AAB4-A5A5ADD0C8B8}" type="parTrans" cxnId="{84218D27-1FB8-4236-839A-F4E2CAC5E4B2}">
      <dgm:prSet/>
      <dgm:spPr/>
      <dgm:t>
        <a:bodyPr/>
        <a:lstStyle/>
        <a:p>
          <a:endParaRPr lang="es-EC"/>
        </a:p>
      </dgm:t>
    </dgm:pt>
    <dgm:pt modelId="{5D9641FB-3A3A-4B75-AC03-2A3CE337E6CE}" type="sibTrans" cxnId="{84218D27-1FB8-4236-839A-F4E2CAC5E4B2}">
      <dgm:prSet/>
      <dgm:spPr/>
      <dgm:t>
        <a:bodyPr/>
        <a:lstStyle/>
        <a:p>
          <a:endParaRPr lang="es-EC"/>
        </a:p>
      </dgm:t>
    </dgm:pt>
    <dgm:pt modelId="{E212E675-38DE-4214-AB57-508FA265C7A1}">
      <dgm:prSet phldrT="[Texto]"/>
      <dgm:spPr/>
      <dgm:t>
        <a:bodyPr/>
        <a:lstStyle/>
        <a:p>
          <a:r>
            <a:rPr lang="es-EC" dirty="0" smtClean="0"/>
            <a:t>Herramientas Básicas:</a:t>
          </a:r>
          <a:endParaRPr lang="es-EC" dirty="0"/>
        </a:p>
      </dgm:t>
    </dgm:pt>
    <dgm:pt modelId="{ED049D04-0E8A-4831-A8FC-4C9876D80187}" type="parTrans" cxnId="{018514A3-2596-4912-A11C-08E0D7123FFC}">
      <dgm:prSet/>
      <dgm:spPr/>
      <dgm:t>
        <a:bodyPr/>
        <a:lstStyle/>
        <a:p>
          <a:endParaRPr lang="es-EC"/>
        </a:p>
      </dgm:t>
    </dgm:pt>
    <dgm:pt modelId="{1BA54055-B98B-42E4-8FE7-56D386FC5FD5}" type="sibTrans" cxnId="{018514A3-2596-4912-A11C-08E0D7123FFC}">
      <dgm:prSet/>
      <dgm:spPr/>
      <dgm:t>
        <a:bodyPr/>
        <a:lstStyle/>
        <a:p>
          <a:endParaRPr lang="es-EC"/>
        </a:p>
      </dgm:t>
    </dgm:pt>
    <dgm:pt modelId="{A3BCD20A-083D-4DC5-817C-575D21CD5F76}">
      <dgm:prSet phldrT="[Texto]"/>
      <dgm:spPr/>
      <dgm:t>
        <a:bodyPr/>
        <a:lstStyle/>
        <a:p>
          <a:r>
            <a:rPr lang="es-EC" dirty="0" smtClean="0"/>
            <a:t>Procesador de texto</a:t>
          </a:r>
          <a:endParaRPr lang="es-EC" dirty="0"/>
        </a:p>
      </dgm:t>
    </dgm:pt>
    <dgm:pt modelId="{4A2C3C21-0B93-4B9C-9832-796F0086D45C}" type="parTrans" cxnId="{C0BEB60F-792F-43ED-8A4B-AFB62CD57A34}">
      <dgm:prSet/>
      <dgm:spPr/>
      <dgm:t>
        <a:bodyPr/>
        <a:lstStyle/>
        <a:p>
          <a:endParaRPr lang="es-EC"/>
        </a:p>
      </dgm:t>
    </dgm:pt>
    <dgm:pt modelId="{21236130-4C40-4948-8FE7-684F3D72BF98}" type="sibTrans" cxnId="{C0BEB60F-792F-43ED-8A4B-AFB62CD57A34}">
      <dgm:prSet/>
      <dgm:spPr/>
      <dgm:t>
        <a:bodyPr/>
        <a:lstStyle/>
        <a:p>
          <a:endParaRPr lang="es-EC"/>
        </a:p>
      </dgm:t>
    </dgm:pt>
    <dgm:pt modelId="{9F0E050C-50FE-48AD-85A4-2CA5C600EF15}">
      <dgm:prSet phldrT="[Texto]"/>
      <dgm:spPr/>
      <dgm:t>
        <a:bodyPr/>
        <a:lstStyle/>
        <a:p>
          <a:r>
            <a:rPr lang="es-EC" dirty="0" smtClean="0"/>
            <a:t>Presentador multimedia</a:t>
          </a:r>
          <a:endParaRPr lang="es-EC" dirty="0"/>
        </a:p>
      </dgm:t>
    </dgm:pt>
    <dgm:pt modelId="{072D6072-4653-4041-8C95-D766C959CAB0}" type="parTrans" cxnId="{C2E6AB79-2A79-446D-AA92-8562147F8F31}">
      <dgm:prSet/>
      <dgm:spPr/>
      <dgm:t>
        <a:bodyPr/>
        <a:lstStyle/>
        <a:p>
          <a:endParaRPr lang="es-EC"/>
        </a:p>
      </dgm:t>
    </dgm:pt>
    <dgm:pt modelId="{82542B4F-814A-4D2D-B3CB-74C3ABEE28BF}" type="sibTrans" cxnId="{C2E6AB79-2A79-446D-AA92-8562147F8F31}">
      <dgm:prSet/>
      <dgm:spPr/>
      <dgm:t>
        <a:bodyPr/>
        <a:lstStyle/>
        <a:p>
          <a:endParaRPr lang="es-EC"/>
        </a:p>
      </dgm:t>
    </dgm:pt>
    <dgm:pt modelId="{844CF76A-7FA6-4B15-9216-6343D2876184}">
      <dgm:prSet phldrT="[Texto]"/>
      <dgm:spPr/>
      <dgm:t>
        <a:bodyPr/>
        <a:lstStyle/>
        <a:p>
          <a:r>
            <a:rPr lang="es-EC" dirty="0" smtClean="0"/>
            <a:t>Hoja de Cálculo</a:t>
          </a:r>
          <a:endParaRPr lang="es-EC" dirty="0"/>
        </a:p>
      </dgm:t>
    </dgm:pt>
    <dgm:pt modelId="{649D6274-9C81-45F6-A29C-1602D37AF212}" type="parTrans" cxnId="{FDFAF297-0B12-4FE7-8EB0-0543C569257A}">
      <dgm:prSet/>
      <dgm:spPr/>
      <dgm:t>
        <a:bodyPr/>
        <a:lstStyle/>
        <a:p>
          <a:endParaRPr lang="es-EC"/>
        </a:p>
      </dgm:t>
    </dgm:pt>
    <dgm:pt modelId="{C0DCD877-AB04-435B-94AA-40080B5326DC}" type="sibTrans" cxnId="{FDFAF297-0B12-4FE7-8EB0-0543C569257A}">
      <dgm:prSet/>
      <dgm:spPr/>
      <dgm:t>
        <a:bodyPr/>
        <a:lstStyle/>
        <a:p>
          <a:endParaRPr lang="es-EC"/>
        </a:p>
      </dgm:t>
    </dgm:pt>
    <dgm:pt modelId="{257B2DFA-8F6E-4529-BDBA-DACA97FFC201}">
      <dgm:prSet phldrT="[Texto]"/>
      <dgm:spPr/>
      <dgm:t>
        <a:bodyPr/>
        <a:lstStyle/>
        <a:p>
          <a:r>
            <a:rPr lang="es-EC" dirty="0" smtClean="0"/>
            <a:t>Base de Datos</a:t>
          </a:r>
          <a:endParaRPr lang="es-EC" dirty="0"/>
        </a:p>
      </dgm:t>
    </dgm:pt>
    <dgm:pt modelId="{BFCC2851-F6E1-493E-B4DC-F1E4B7FC147C}" type="parTrans" cxnId="{9CB0FE54-E83C-4C92-BECA-A5621B15CA85}">
      <dgm:prSet/>
      <dgm:spPr/>
      <dgm:t>
        <a:bodyPr/>
        <a:lstStyle/>
        <a:p>
          <a:endParaRPr lang="es-EC"/>
        </a:p>
      </dgm:t>
    </dgm:pt>
    <dgm:pt modelId="{0F6954E8-D71C-4080-8172-F26DE14F79B0}" type="sibTrans" cxnId="{9CB0FE54-E83C-4C92-BECA-A5621B15CA85}">
      <dgm:prSet/>
      <dgm:spPr/>
      <dgm:t>
        <a:bodyPr/>
        <a:lstStyle/>
        <a:p>
          <a:endParaRPr lang="es-EC"/>
        </a:p>
      </dgm:t>
    </dgm:pt>
    <dgm:pt modelId="{22338B54-6962-48A1-937B-289DD84F4B39}">
      <dgm:prSet phldrT="[Texto]"/>
      <dgm:spPr/>
      <dgm:t>
        <a:bodyPr/>
        <a:lstStyle/>
        <a:p>
          <a:r>
            <a:rPr lang="es-EC" dirty="0" smtClean="0"/>
            <a:t>Navegador de Internet</a:t>
          </a:r>
          <a:endParaRPr lang="es-EC" dirty="0"/>
        </a:p>
      </dgm:t>
    </dgm:pt>
    <dgm:pt modelId="{A9150D3C-5D92-4E23-ABE9-358B4F2D54A8}" type="parTrans" cxnId="{58C5284B-2439-460B-90B6-B958904F15CF}">
      <dgm:prSet/>
      <dgm:spPr/>
      <dgm:t>
        <a:bodyPr/>
        <a:lstStyle/>
        <a:p>
          <a:endParaRPr lang="es-EC"/>
        </a:p>
      </dgm:t>
    </dgm:pt>
    <dgm:pt modelId="{67172ACE-7111-45ED-B7E5-3C53BF86FFEA}" type="sibTrans" cxnId="{58C5284B-2439-460B-90B6-B958904F15CF}">
      <dgm:prSet/>
      <dgm:spPr/>
      <dgm:t>
        <a:bodyPr/>
        <a:lstStyle/>
        <a:p>
          <a:endParaRPr lang="es-EC"/>
        </a:p>
      </dgm:t>
    </dgm:pt>
    <dgm:pt modelId="{2A363DFD-63F0-43DF-9A6B-1F6A39E1FD65}">
      <dgm:prSet phldrT="[Texto]"/>
      <dgm:spPr/>
      <dgm:t>
        <a:bodyPr/>
        <a:lstStyle/>
        <a:p>
          <a:r>
            <a:rPr lang="es-EC" dirty="0" smtClean="0"/>
            <a:t>Lector de correo electrónico</a:t>
          </a:r>
          <a:endParaRPr lang="es-EC" dirty="0"/>
        </a:p>
      </dgm:t>
    </dgm:pt>
    <dgm:pt modelId="{B6D3A11E-3781-40DD-9F44-06A30583AA38}" type="parTrans" cxnId="{B0988DE2-6EED-4A93-B0AE-ECD533FF1482}">
      <dgm:prSet/>
      <dgm:spPr/>
      <dgm:t>
        <a:bodyPr/>
        <a:lstStyle/>
        <a:p>
          <a:endParaRPr lang="es-EC"/>
        </a:p>
      </dgm:t>
    </dgm:pt>
    <dgm:pt modelId="{B9A318BD-7241-4D02-AC41-42BBFDAD76C4}" type="sibTrans" cxnId="{B0988DE2-6EED-4A93-B0AE-ECD533FF1482}">
      <dgm:prSet/>
      <dgm:spPr/>
      <dgm:t>
        <a:bodyPr/>
        <a:lstStyle/>
        <a:p>
          <a:endParaRPr lang="es-EC"/>
        </a:p>
      </dgm:t>
    </dgm:pt>
    <dgm:pt modelId="{047396C3-4B63-4D3A-AD74-6275D85E7AAF}">
      <dgm:prSet phldrT="[Texto]"/>
      <dgm:spPr/>
      <dgm:t>
        <a:bodyPr/>
        <a:lstStyle/>
        <a:p>
          <a:r>
            <a:rPr lang="es-EC" dirty="0" smtClean="0"/>
            <a:t>Edición de imágenes, videos y sonido</a:t>
          </a:r>
          <a:endParaRPr lang="es-EC" dirty="0"/>
        </a:p>
      </dgm:t>
    </dgm:pt>
    <dgm:pt modelId="{D56CFEA4-3A56-4762-B0C2-CBBF0BC40A7A}" type="parTrans" cxnId="{FF5A7A96-D333-4E50-9D93-F1065A7F608C}">
      <dgm:prSet/>
      <dgm:spPr/>
      <dgm:t>
        <a:bodyPr/>
        <a:lstStyle/>
        <a:p>
          <a:endParaRPr lang="es-EC"/>
        </a:p>
      </dgm:t>
    </dgm:pt>
    <dgm:pt modelId="{CFB05B72-CFEA-4054-9742-21BC04910D7A}" type="sibTrans" cxnId="{FF5A7A96-D333-4E50-9D93-F1065A7F608C}">
      <dgm:prSet/>
      <dgm:spPr/>
      <dgm:t>
        <a:bodyPr/>
        <a:lstStyle/>
        <a:p>
          <a:endParaRPr lang="es-EC"/>
        </a:p>
      </dgm:t>
    </dgm:pt>
    <dgm:pt modelId="{6CDE0E3B-640B-42A4-BF58-CD952599F3D4}">
      <dgm:prSet phldrT="[Texto]"/>
      <dgm:spPr/>
      <dgm:t>
        <a:bodyPr/>
        <a:lstStyle/>
        <a:p>
          <a:r>
            <a:rPr lang="es-EC" dirty="0" smtClean="0"/>
            <a:t>Software para construir mapas conceptuales y Diagramas </a:t>
          </a:r>
          <a:endParaRPr lang="es-EC" dirty="0"/>
        </a:p>
      </dgm:t>
    </dgm:pt>
    <dgm:pt modelId="{793DB14F-BAD5-4884-A07A-1653B900EB71}" type="parTrans" cxnId="{487543F5-DC2B-4333-BBFC-320548917067}">
      <dgm:prSet/>
      <dgm:spPr/>
      <dgm:t>
        <a:bodyPr/>
        <a:lstStyle/>
        <a:p>
          <a:endParaRPr lang="es-EC"/>
        </a:p>
      </dgm:t>
    </dgm:pt>
    <dgm:pt modelId="{5A8175A4-0C74-4A74-B8D6-C17FE4C078BF}" type="sibTrans" cxnId="{487543F5-DC2B-4333-BBFC-320548917067}">
      <dgm:prSet/>
      <dgm:spPr/>
      <dgm:t>
        <a:bodyPr/>
        <a:lstStyle/>
        <a:p>
          <a:endParaRPr lang="es-EC"/>
        </a:p>
      </dgm:t>
    </dgm:pt>
    <dgm:pt modelId="{34386B68-B0E9-4B80-9974-5AEFE3F42E10}" type="pres">
      <dgm:prSet presAssocID="{ADBE3145-AD3F-48C9-A096-53D73EB901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6AC21B0-6136-4AA5-ACDA-552587F4EBF5}" type="pres">
      <dgm:prSet presAssocID="{DC46C236-D2A1-4739-A562-B23D6DE99A94}" presName="linNode" presStyleCnt="0"/>
      <dgm:spPr/>
    </dgm:pt>
    <dgm:pt modelId="{0138A203-2D3B-42C4-A0C4-58B58CCA32DB}" type="pres">
      <dgm:prSet presAssocID="{DC46C236-D2A1-4739-A562-B23D6DE99A94}" presName="parentText" presStyleLbl="node1" presStyleIdx="0" presStyleCnt="1" custAng="16200000" custScaleY="33183" custLinFactNeighborX="-1096" custLinFactNeighborY="-126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472882-6CD0-405C-8314-8BDD1AA44E38}" type="pres">
      <dgm:prSet presAssocID="{DC46C236-D2A1-4739-A562-B23D6DE99A94}" presName="descendantText" presStyleLbl="alignAccFollowNode1" presStyleIdx="0" presStyleCnt="1" custLinFactNeighborX="-248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F5A7A96-D333-4E50-9D93-F1065A7F608C}" srcId="{E212E675-38DE-4214-AB57-508FA265C7A1}" destId="{047396C3-4B63-4D3A-AD74-6275D85E7AAF}" srcOrd="6" destOrd="0" parTransId="{D56CFEA4-3A56-4762-B0C2-CBBF0BC40A7A}" sibTransId="{CFB05B72-CFEA-4054-9742-21BC04910D7A}"/>
    <dgm:cxn modelId="{C0BEB60F-792F-43ED-8A4B-AFB62CD57A34}" srcId="{E212E675-38DE-4214-AB57-508FA265C7A1}" destId="{A3BCD20A-083D-4DC5-817C-575D21CD5F76}" srcOrd="0" destOrd="0" parTransId="{4A2C3C21-0B93-4B9C-9832-796F0086D45C}" sibTransId="{21236130-4C40-4948-8FE7-684F3D72BF98}"/>
    <dgm:cxn modelId="{119AACDA-73D7-4E1D-91B1-F0083A0A343F}" type="presOf" srcId="{ADBE3145-AD3F-48C9-A096-53D73EB901FE}" destId="{34386B68-B0E9-4B80-9974-5AEFE3F42E10}" srcOrd="0" destOrd="0" presId="urn:microsoft.com/office/officeart/2005/8/layout/vList5"/>
    <dgm:cxn modelId="{1A15E7A8-0080-480F-AB8B-26E860067A97}" type="presOf" srcId="{2A363DFD-63F0-43DF-9A6B-1F6A39E1FD65}" destId="{92472882-6CD0-405C-8314-8BDD1AA44E38}" srcOrd="0" destOrd="6" presId="urn:microsoft.com/office/officeart/2005/8/layout/vList5"/>
    <dgm:cxn modelId="{B0988DE2-6EED-4A93-B0AE-ECD533FF1482}" srcId="{E212E675-38DE-4214-AB57-508FA265C7A1}" destId="{2A363DFD-63F0-43DF-9A6B-1F6A39E1FD65}" srcOrd="5" destOrd="0" parTransId="{B6D3A11E-3781-40DD-9F44-06A30583AA38}" sibTransId="{B9A318BD-7241-4D02-AC41-42BBFDAD76C4}"/>
    <dgm:cxn modelId="{F1223366-B1DC-4EF6-A766-8F71C14AB080}" type="presOf" srcId="{844CF76A-7FA6-4B15-9216-6343D2876184}" destId="{92472882-6CD0-405C-8314-8BDD1AA44E38}" srcOrd="0" destOrd="3" presId="urn:microsoft.com/office/officeart/2005/8/layout/vList5"/>
    <dgm:cxn modelId="{C2E6AB79-2A79-446D-AA92-8562147F8F31}" srcId="{E212E675-38DE-4214-AB57-508FA265C7A1}" destId="{9F0E050C-50FE-48AD-85A4-2CA5C600EF15}" srcOrd="1" destOrd="0" parTransId="{072D6072-4653-4041-8C95-D766C959CAB0}" sibTransId="{82542B4F-814A-4D2D-B3CB-74C3ABEE28BF}"/>
    <dgm:cxn modelId="{C649E57F-1BBD-4CC6-AA7F-97A43D3A08D4}" type="presOf" srcId="{6CDE0E3B-640B-42A4-BF58-CD952599F3D4}" destId="{92472882-6CD0-405C-8314-8BDD1AA44E38}" srcOrd="0" destOrd="8" presId="urn:microsoft.com/office/officeart/2005/8/layout/vList5"/>
    <dgm:cxn modelId="{5621ED56-2070-4C08-BAFE-68DFD6989A9F}" type="presOf" srcId="{257B2DFA-8F6E-4529-BDBA-DACA97FFC201}" destId="{92472882-6CD0-405C-8314-8BDD1AA44E38}" srcOrd="0" destOrd="4" presId="urn:microsoft.com/office/officeart/2005/8/layout/vList5"/>
    <dgm:cxn modelId="{4A628C76-F4D6-4A14-8C8F-0D8D80781054}" type="presOf" srcId="{A3BCD20A-083D-4DC5-817C-575D21CD5F76}" destId="{92472882-6CD0-405C-8314-8BDD1AA44E38}" srcOrd="0" destOrd="1" presId="urn:microsoft.com/office/officeart/2005/8/layout/vList5"/>
    <dgm:cxn modelId="{622A02CC-EB09-4F4A-8346-649B5B673F83}" type="presOf" srcId="{DC46C236-D2A1-4739-A562-B23D6DE99A94}" destId="{0138A203-2D3B-42C4-A0C4-58B58CCA32DB}" srcOrd="0" destOrd="0" presId="urn:microsoft.com/office/officeart/2005/8/layout/vList5"/>
    <dgm:cxn modelId="{CACC8633-6907-4144-AC3D-2FBB843A69FE}" type="presOf" srcId="{047396C3-4B63-4D3A-AD74-6275D85E7AAF}" destId="{92472882-6CD0-405C-8314-8BDD1AA44E38}" srcOrd="0" destOrd="7" presId="urn:microsoft.com/office/officeart/2005/8/layout/vList5"/>
    <dgm:cxn modelId="{487543F5-DC2B-4333-BBFC-320548917067}" srcId="{E212E675-38DE-4214-AB57-508FA265C7A1}" destId="{6CDE0E3B-640B-42A4-BF58-CD952599F3D4}" srcOrd="7" destOrd="0" parTransId="{793DB14F-BAD5-4884-A07A-1653B900EB71}" sibTransId="{5A8175A4-0C74-4A74-B8D6-C17FE4C078BF}"/>
    <dgm:cxn modelId="{A86350D6-12C9-46FC-8969-37C76DD81BE6}" type="presOf" srcId="{9F0E050C-50FE-48AD-85A4-2CA5C600EF15}" destId="{92472882-6CD0-405C-8314-8BDD1AA44E38}" srcOrd="0" destOrd="2" presId="urn:microsoft.com/office/officeart/2005/8/layout/vList5"/>
    <dgm:cxn modelId="{9CB0FE54-E83C-4C92-BECA-A5621B15CA85}" srcId="{E212E675-38DE-4214-AB57-508FA265C7A1}" destId="{257B2DFA-8F6E-4529-BDBA-DACA97FFC201}" srcOrd="3" destOrd="0" parTransId="{BFCC2851-F6E1-493E-B4DC-F1E4B7FC147C}" sibTransId="{0F6954E8-D71C-4080-8172-F26DE14F79B0}"/>
    <dgm:cxn modelId="{58C5284B-2439-460B-90B6-B958904F15CF}" srcId="{E212E675-38DE-4214-AB57-508FA265C7A1}" destId="{22338B54-6962-48A1-937B-289DD84F4B39}" srcOrd="4" destOrd="0" parTransId="{A9150D3C-5D92-4E23-ABE9-358B4F2D54A8}" sibTransId="{67172ACE-7111-45ED-B7E5-3C53BF86FFEA}"/>
    <dgm:cxn modelId="{018514A3-2596-4912-A11C-08E0D7123FFC}" srcId="{DC46C236-D2A1-4739-A562-B23D6DE99A94}" destId="{E212E675-38DE-4214-AB57-508FA265C7A1}" srcOrd="0" destOrd="0" parTransId="{ED049D04-0E8A-4831-A8FC-4C9876D80187}" sibTransId="{1BA54055-B98B-42E4-8FE7-56D386FC5FD5}"/>
    <dgm:cxn modelId="{DA30C130-1447-4E58-A203-1999EE06526E}" type="presOf" srcId="{22338B54-6962-48A1-937B-289DD84F4B39}" destId="{92472882-6CD0-405C-8314-8BDD1AA44E38}" srcOrd="0" destOrd="5" presId="urn:microsoft.com/office/officeart/2005/8/layout/vList5"/>
    <dgm:cxn modelId="{CE93D489-9875-4484-9188-77111862632A}" type="presOf" srcId="{E212E675-38DE-4214-AB57-508FA265C7A1}" destId="{92472882-6CD0-405C-8314-8BDD1AA44E38}" srcOrd="0" destOrd="0" presId="urn:microsoft.com/office/officeart/2005/8/layout/vList5"/>
    <dgm:cxn modelId="{84218D27-1FB8-4236-839A-F4E2CAC5E4B2}" srcId="{ADBE3145-AD3F-48C9-A096-53D73EB901FE}" destId="{DC46C236-D2A1-4739-A562-B23D6DE99A94}" srcOrd="0" destOrd="0" parTransId="{EED14343-6AC6-4498-AAB4-A5A5ADD0C8B8}" sibTransId="{5D9641FB-3A3A-4B75-AC03-2A3CE337E6CE}"/>
    <dgm:cxn modelId="{FDFAF297-0B12-4FE7-8EB0-0543C569257A}" srcId="{E212E675-38DE-4214-AB57-508FA265C7A1}" destId="{844CF76A-7FA6-4B15-9216-6343D2876184}" srcOrd="2" destOrd="0" parTransId="{649D6274-9C81-45F6-A29C-1602D37AF212}" sibTransId="{C0DCD877-AB04-435B-94AA-40080B5326DC}"/>
    <dgm:cxn modelId="{39870BE3-CA25-4C90-B4E1-64A0B8F83F2A}" type="presParOf" srcId="{34386B68-B0E9-4B80-9974-5AEFE3F42E10}" destId="{D6AC21B0-6136-4AA5-ACDA-552587F4EBF5}" srcOrd="0" destOrd="0" presId="urn:microsoft.com/office/officeart/2005/8/layout/vList5"/>
    <dgm:cxn modelId="{C3AD0EE0-4E37-4C93-B23F-27477CBAA818}" type="presParOf" srcId="{D6AC21B0-6136-4AA5-ACDA-552587F4EBF5}" destId="{0138A203-2D3B-42C4-A0C4-58B58CCA32DB}" srcOrd="0" destOrd="0" presId="urn:microsoft.com/office/officeart/2005/8/layout/vList5"/>
    <dgm:cxn modelId="{7398DDF5-312B-4810-A0FA-8CA06261B811}" type="presParOf" srcId="{D6AC21B0-6136-4AA5-ACDA-552587F4EBF5}" destId="{92472882-6CD0-405C-8314-8BDD1AA44E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D22758-ACDF-478F-AF34-E3807484D0E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B7EABEB-1A95-4B92-B344-FCBE4CE02C91}">
      <dgm:prSet phldrT="[Texto]"/>
      <dgm:spPr/>
      <dgm:t>
        <a:bodyPr/>
        <a:lstStyle/>
        <a:p>
          <a:r>
            <a:rPr lang="es-EC" dirty="0" smtClean="0"/>
            <a:t>Recursos Web</a:t>
          </a:r>
          <a:endParaRPr lang="es-EC" dirty="0"/>
        </a:p>
      </dgm:t>
    </dgm:pt>
    <dgm:pt modelId="{73CCA908-1956-4E5E-8CF3-01BA211046F4}" type="parTrans" cxnId="{A550380F-EEC3-4FDF-B14D-F5934BDDAFAD}">
      <dgm:prSet/>
      <dgm:spPr/>
      <dgm:t>
        <a:bodyPr/>
        <a:lstStyle/>
        <a:p>
          <a:endParaRPr lang="es-EC"/>
        </a:p>
      </dgm:t>
    </dgm:pt>
    <dgm:pt modelId="{417B9C34-C21C-4AB5-A3BB-72B261439045}" type="sibTrans" cxnId="{A550380F-EEC3-4FDF-B14D-F5934BDDAFAD}">
      <dgm:prSet/>
      <dgm:spPr/>
      <dgm:t>
        <a:bodyPr/>
        <a:lstStyle/>
        <a:p>
          <a:endParaRPr lang="es-EC"/>
        </a:p>
      </dgm:t>
    </dgm:pt>
    <dgm:pt modelId="{BCC6A6F3-02B9-41E0-A6B4-721F4C9AF6A3}">
      <dgm:prSet phldrT="[Texto]"/>
      <dgm:spPr/>
      <dgm:t>
        <a:bodyPr/>
        <a:lstStyle/>
        <a:p>
          <a:pPr algn="just"/>
          <a:r>
            <a:rPr lang="es-EC" dirty="0" smtClean="0"/>
            <a:t>Medios para la investigación: Construcción de Teoría, Acceso a Información, Recolección de datos.</a:t>
          </a:r>
          <a:endParaRPr lang="es-EC" dirty="0"/>
        </a:p>
      </dgm:t>
    </dgm:pt>
    <dgm:pt modelId="{E7BEE3B7-CAA4-43E5-8B95-274E1BDFB659}" type="parTrans" cxnId="{324DE8B9-2BAB-44C3-BD46-5BC857A85033}">
      <dgm:prSet/>
      <dgm:spPr/>
      <dgm:t>
        <a:bodyPr/>
        <a:lstStyle/>
        <a:p>
          <a:endParaRPr lang="es-EC"/>
        </a:p>
      </dgm:t>
    </dgm:pt>
    <dgm:pt modelId="{6DCF8991-AB4F-4F18-9F82-8AE9A7EA206F}" type="sibTrans" cxnId="{324DE8B9-2BAB-44C3-BD46-5BC857A85033}">
      <dgm:prSet/>
      <dgm:spPr/>
      <dgm:t>
        <a:bodyPr/>
        <a:lstStyle/>
        <a:p>
          <a:endParaRPr lang="es-EC"/>
        </a:p>
      </dgm:t>
    </dgm:pt>
    <dgm:pt modelId="{812F843E-CF59-426A-B042-9A11CBD02939}">
      <dgm:prSet phldrT="[Texto]"/>
      <dgm:spPr/>
      <dgm:t>
        <a:bodyPr/>
        <a:lstStyle/>
        <a:p>
          <a:pPr algn="just"/>
          <a:r>
            <a:rPr lang="es-EC" dirty="0" smtClean="0"/>
            <a:t>Medios para la comunicación: Preparación de documentos, comunicación con otros, Medios para colaborar, para enseñar.</a:t>
          </a:r>
          <a:endParaRPr lang="es-EC" dirty="0"/>
        </a:p>
      </dgm:t>
    </dgm:pt>
    <dgm:pt modelId="{509F8FBB-C9C5-490F-9A04-F8703178E9BB}" type="parTrans" cxnId="{397FC696-1A13-48F9-B86D-0A0E2AD18DA3}">
      <dgm:prSet/>
      <dgm:spPr/>
      <dgm:t>
        <a:bodyPr/>
        <a:lstStyle/>
        <a:p>
          <a:endParaRPr lang="es-EC"/>
        </a:p>
      </dgm:t>
    </dgm:pt>
    <dgm:pt modelId="{107C0A31-8E3B-40F2-86E6-20C722EA80A2}" type="sibTrans" cxnId="{397FC696-1A13-48F9-B86D-0A0E2AD18DA3}">
      <dgm:prSet/>
      <dgm:spPr/>
      <dgm:t>
        <a:bodyPr/>
        <a:lstStyle/>
        <a:p>
          <a:endParaRPr lang="es-EC"/>
        </a:p>
      </dgm:t>
    </dgm:pt>
    <dgm:pt modelId="{5AEC3BB1-21E3-46FC-8736-C983CBF9B769}">
      <dgm:prSet phldrT="[Texto]"/>
      <dgm:spPr/>
      <dgm:t>
        <a:bodyPr/>
        <a:lstStyle/>
        <a:p>
          <a:pPr algn="just"/>
          <a:r>
            <a:rPr lang="es-EC" dirty="0" smtClean="0"/>
            <a:t>Medios para la construcción (lenguajes programación, robótica)</a:t>
          </a:r>
          <a:endParaRPr lang="es-EC" dirty="0"/>
        </a:p>
      </dgm:t>
    </dgm:pt>
    <dgm:pt modelId="{80EE96CC-4B88-4143-94B3-0883FBDDC417}" type="parTrans" cxnId="{A7088934-BC3D-4EEA-8298-ABFDD258ED92}">
      <dgm:prSet/>
      <dgm:spPr/>
      <dgm:t>
        <a:bodyPr/>
        <a:lstStyle/>
        <a:p>
          <a:endParaRPr lang="es-EC"/>
        </a:p>
      </dgm:t>
    </dgm:pt>
    <dgm:pt modelId="{9F204F68-BCBA-4EE9-A681-3CA304BE88DF}" type="sibTrans" cxnId="{A7088934-BC3D-4EEA-8298-ABFDD258ED92}">
      <dgm:prSet/>
      <dgm:spPr/>
      <dgm:t>
        <a:bodyPr/>
        <a:lstStyle/>
        <a:p>
          <a:endParaRPr lang="es-EC"/>
        </a:p>
      </dgm:t>
    </dgm:pt>
    <dgm:pt modelId="{269DF1AC-62D3-4D09-8CC5-6039673490EE}">
      <dgm:prSet phldrT="[Texto]"/>
      <dgm:spPr/>
      <dgm:t>
        <a:bodyPr/>
        <a:lstStyle/>
        <a:p>
          <a:pPr algn="just"/>
          <a:r>
            <a:rPr lang="es-EC" dirty="0" smtClean="0"/>
            <a:t>Medios par la Expresión (dibujo, música, animación)</a:t>
          </a:r>
          <a:endParaRPr lang="es-EC" dirty="0"/>
        </a:p>
      </dgm:t>
    </dgm:pt>
    <dgm:pt modelId="{40C22FCC-1252-43C7-A216-C45EA1815A2A}" type="parTrans" cxnId="{1E321C17-02CF-4491-89F0-F3737641EB61}">
      <dgm:prSet/>
      <dgm:spPr/>
      <dgm:t>
        <a:bodyPr/>
        <a:lstStyle/>
        <a:p>
          <a:endParaRPr lang="es-EC"/>
        </a:p>
      </dgm:t>
    </dgm:pt>
    <dgm:pt modelId="{A6CDEFC1-FB0B-4CF6-96DC-31F0C4098FB6}" type="sibTrans" cxnId="{1E321C17-02CF-4491-89F0-F3737641EB61}">
      <dgm:prSet/>
      <dgm:spPr/>
      <dgm:t>
        <a:bodyPr/>
        <a:lstStyle/>
        <a:p>
          <a:endParaRPr lang="es-EC"/>
        </a:p>
      </dgm:t>
    </dgm:pt>
    <dgm:pt modelId="{FF7740B9-5DB9-4BD1-9288-C8E0875427DA}">
      <dgm:prSet phldrT="[Texto]"/>
      <dgm:spPr/>
      <dgm:t>
        <a:bodyPr/>
        <a:lstStyle/>
        <a:p>
          <a:pPr algn="just"/>
          <a:endParaRPr lang="es-EC" dirty="0"/>
        </a:p>
      </dgm:t>
    </dgm:pt>
    <dgm:pt modelId="{10508D38-2942-4C67-8457-A6E2AC076D24}" type="parTrans" cxnId="{5A031674-EED0-4E21-B2AE-D5060E086685}">
      <dgm:prSet/>
      <dgm:spPr/>
      <dgm:t>
        <a:bodyPr/>
        <a:lstStyle/>
        <a:p>
          <a:endParaRPr lang="es-EC"/>
        </a:p>
      </dgm:t>
    </dgm:pt>
    <dgm:pt modelId="{AA6B5960-D5FC-4381-8496-5BB3A14DB14B}" type="sibTrans" cxnId="{5A031674-EED0-4E21-B2AE-D5060E086685}">
      <dgm:prSet/>
      <dgm:spPr/>
      <dgm:t>
        <a:bodyPr/>
        <a:lstStyle/>
        <a:p>
          <a:endParaRPr lang="es-EC"/>
        </a:p>
      </dgm:t>
    </dgm:pt>
    <dgm:pt modelId="{43B65FBB-DAF1-429D-9BBB-194678704212}">
      <dgm:prSet phldrT="[Texto]"/>
      <dgm:spPr/>
      <dgm:t>
        <a:bodyPr/>
        <a:lstStyle/>
        <a:p>
          <a:pPr algn="just"/>
          <a:endParaRPr lang="es-EC" dirty="0"/>
        </a:p>
      </dgm:t>
    </dgm:pt>
    <dgm:pt modelId="{FDFD2CE8-33EA-493C-8633-492A8250B54E}" type="parTrans" cxnId="{6665C9CF-3A34-44ED-A383-CFE39296657B}">
      <dgm:prSet/>
      <dgm:spPr/>
      <dgm:t>
        <a:bodyPr/>
        <a:lstStyle/>
        <a:p>
          <a:endParaRPr lang="es-EC"/>
        </a:p>
      </dgm:t>
    </dgm:pt>
    <dgm:pt modelId="{467F4070-F8DA-4930-A07E-620DF8B0EF4F}" type="sibTrans" cxnId="{6665C9CF-3A34-44ED-A383-CFE39296657B}">
      <dgm:prSet/>
      <dgm:spPr/>
      <dgm:t>
        <a:bodyPr/>
        <a:lstStyle/>
        <a:p>
          <a:endParaRPr lang="es-EC"/>
        </a:p>
      </dgm:t>
    </dgm:pt>
    <dgm:pt modelId="{CCF5FABB-6A76-4ECB-AC0D-75DE79DA6882}">
      <dgm:prSet phldrT="[Texto]"/>
      <dgm:spPr/>
      <dgm:t>
        <a:bodyPr/>
        <a:lstStyle/>
        <a:p>
          <a:pPr algn="just"/>
          <a:endParaRPr lang="es-EC" dirty="0"/>
        </a:p>
      </dgm:t>
    </dgm:pt>
    <dgm:pt modelId="{93CBA72C-99D8-4608-A2A4-7EAEE045FBD9}" type="parTrans" cxnId="{58ACF8DA-7742-4529-A5A1-81E3694BE39E}">
      <dgm:prSet/>
      <dgm:spPr/>
      <dgm:t>
        <a:bodyPr/>
        <a:lstStyle/>
        <a:p>
          <a:endParaRPr lang="es-EC"/>
        </a:p>
      </dgm:t>
    </dgm:pt>
    <dgm:pt modelId="{F7A2BFA9-C95E-4420-821A-CA5258F83ACE}" type="sibTrans" cxnId="{58ACF8DA-7742-4529-A5A1-81E3694BE39E}">
      <dgm:prSet/>
      <dgm:spPr/>
      <dgm:t>
        <a:bodyPr/>
        <a:lstStyle/>
        <a:p>
          <a:endParaRPr lang="es-EC"/>
        </a:p>
      </dgm:t>
    </dgm:pt>
    <dgm:pt modelId="{E3F86F26-6914-4B1F-898A-36B0FDB479FD}" type="pres">
      <dgm:prSet presAssocID="{40D22758-ACDF-478F-AF34-E3807484D0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960DBB5-554E-4D3F-AE11-01A9EA03EBE7}" type="pres">
      <dgm:prSet presAssocID="{8B7EABEB-1A95-4B92-B344-FCBE4CE02C91}" presName="linNode" presStyleCnt="0"/>
      <dgm:spPr/>
    </dgm:pt>
    <dgm:pt modelId="{A1FD7499-5C80-413A-A59F-A66189D2BB70}" type="pres">
      <dgm:prSet presAssocID="{8B7EABEB-1A95-4B92-B344-FCBE4CE02C91}" presName="parentText" presStyleLbl="node1" presStyleIdx="0" presStyleCnt="1" custAng="16200000" custScaleX="252875" custScaleY="30342" custLinFactNeighborX="-26375" custLinFactNeighborY="-2455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BEB168-178F-48DB-8614-FD1C07C5530E}" type="pres">
      <dgm:prSet presAssocID="{8B7EABEB-1A95-4B92-B344-FCBE4CE02C91}" presName="descendantText" presStyleLbl="alignAccFollowNode1" presStyleIdx="0" presStyleCnt="1" custScaleX="369643" custScaleY="109377" custLinFactNeighborX="-92632" custLinFactNeighborY="-61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C216564-1886-4EE9-BB10-91B81BC02982}" type="presOf" srcId="{FF7740B9-5DB9-4BD1-9288-C8E0875427DA}" destId="{EABEB168-178F-48DB-8614-FD1C07C5530E}" srcOrd="0" destOrd="1" presId="urn:microsoft.com/office/officeart/2005/8/layout/vList5"/>
    <dgm:cxn modelId="{5B717F7E-03B8-449D-9180-362A4C103632}" type="presOf" srcId="{BCC6A6F3-02B9-41E0-A6B4-721F4C9AF6A3}" destId="{EABEB168-178F-48DB-8614-FD1C07C5530E}" srcOrd="0" destOrd="0" presId="urn:microsoft.com/office/officeart/2005/8/layout/vList5"/>
    <dgm:cxn modelId="{324DE8B9-2BAB-44C3-BD46-5BC857A85033}" srcId="{8B7EABEB-1A95-4B92-B344-FCBE4CE02C91}" destId="{BCC6A6F3-02B9-41E0-A6B4-721F4C9AF6A3}" srcOrd="0" destOrd="0" parTransId="{E7BEE3B7-CAA4-43E5-8B95-274E1BDFB659}" sibTransId="{6DCF8991-AB4F-4F18-9F82-8AE9A7EA206F}"/>
    <dgm:cxn modelId="{A69B5AE7-D94A-4F66-B83E-934F3B3FCC54}" type="presOf" srcId="{269DF1AC-62D3-4D09-8CC5-6039673490EE}" destId="{EABEB168-178F-48DB-8614-FD1C07C5530E}" srcOrd="0" destOrd="6" presId="urn:microsoft.com/office/officeart/2005/8/layout/vList5"/>
    <dgm:cxn modelId="{A7088934-BC3D-4EEA-8298-ABFDD258ED92}" srcId="{8B7EABEB-1A95-4B92-B344-FCBE4CE02C91}" destId="{5AEC3BB1-21E3-46FC-8736-C983CBF9B769}" srcOrd="4" destOrd="0" parTransId="{80EE96CC-4B88-4143-94B3-0883FBDDC417}" sibTransId="{9F204F68-BCBA-4EE9-A681-3CA304BE88DF}"/>
    <dgm:cxn modelId="{87685B20-F5C2-4726-B389-DDA755150B7D}" type="presOf" srcId="{8B7EABEB-1A95-4B92-B344-FCBE4CE02C91}" destId="{A1FD7499-5C80-413A-A59F-A66189D2BB70}" srcOrd="0" destOrd="0" presId="urn:microsoft.com/office/officeart/2005/8/layout/vList5"/>
    <dgm:cxn modelId="{1E321C17-02CF-4491-89F0-F3737641EB61}" srcId="{8B7EABEB-1A95-4B92-B344-FCBE4CE02C91}" destId="{269DF1AC-62D3-4D09-8CC5-6039673490EE}" srcOrd="6" destOrd="0" parTransId="{40C22FCC-1252-43C7-A216-C45EA1815A2A}" sibTransId="{A6CDEFC1-FB0B-4CF6-96DC-31F0C4098FB6}"/>
    <dgm:cxn modelId="{58ACF8DA-7742-4529-A5A1-81E3694BE39E}" srcId="{8B7EABEB-1A95-4B92-B344-FCBE4CE02C91}" destId="{CCF5FABB-6A76-4ECB-AC0D-75DE79DA6882}" srcOrd="5" destOrd="0" parTransId="{93CBA72C-99D8-4608-A2A4-7EAEE045FBD9}" sibTransId="{F7A2BFA9-C95E-4420-821A-CA5258F83ACE}"/>
    <dgm:cxn modelId="{6665C9CF-3A34-44ED-A383-CFE39296657B}" srcId="{8B7EABEB-1A95-4B92-B344-FCBE4CE02C91}" destId="{43B65FBB-DAF1-429D-9BBB-194678704212}" srcOrd="3" destOrd="0" parTransId="{FDFD2CE8-33EA-493C-8633-492A8250B54E}" sibTransId="{467F4070-F8DA-4930-A07E-620DF8B0EF4F}"/>
    <dgm:cxn modelId="{403F4BCF-7E9D-4FF9-B3EB-54F16D046FA7}" type="presOf" srcId="{CCF5FABB-6A76-4ECB-AC0D-75DE79DA6882}" destId="{EABEB168-178F-48DB-8614-FD1C07C5530E}" srcOrd="0" destOrd="5" presId="urn:microsoft.com/office/officeart/2005/8/layout/vList5"/>
    <dgm:cxn modelId="{00CFC8B0-2EBC-49A2-9F8C-4E31AADCE416}" type="presOf" srcId="{40D22758-ACDF-478F-AF34-E3807484D0EB}" destId="{E3F86F26-6914-4B1F-898A-36B0FDB479FD}" srcOrd="0" destOrd="0" presId="urn:microsoft.com/office/officeart/2005/8/layout/vList5"/>
    <dgm:cxn modelId="{5A031674-EED0-4E21-B2AE-D5060E086685}" srcId="{8B7EABEB-1A95-4B92-B344-FCBE4CE02C91}" destId="{FF7740B9-5DB9-4BD1-9288-C8E0875427DA}" srcOrd="1" destOrd="0" parTransId="{10508D38-2942-4C67-8457-A6E2AC076D24}" sibTransId="{AA6B5960-D5FC-4381-8496-5BB3A14DB14B}"/>
    <dgm:cxn modelId="{4EE10145-2509-4949-A388-043D9C6A92F3}" type="presOf" srcId="{812F843E-CF59-426A-B042-9A11CBD02939}" destId="{EABEB168-178F-48DB-8614-FD1C07C5530E}" srcOrd="0" destOrd="2" presId="urn:microsoft.com/office/officeart/2005/8/layout/vList5"/>
    <dgm:cxn modelId="{C7FD35A7-42F8-4337-8F21-43653D658867}" type="presOf" srcId="{5AEC3BB1-21E3-46FC-8736-C983CBF9B769}" destId="{EABEB168-178F-48DB-8614-FD1C07C5530E}" srcOrd="0" destOrd="4" presId="urn:microsoft.com/office/officeart/2005/8/layout/vList5"/>
    <dgm:cxn modelId="{F3DD2158-2B03-4A25-8D25-9A58DE960128}" type="presOf" srcId="{43B65FBB-DAF1-429D-9BBB-194678704212}" destId="{EABEB168-178F-48DB-8614-FD1C07C5530E}" srcOrd="0" destOrd="3" presId="urn:microsoft.com/office/officeart/2005/8/layout/vList5"/>
    <dgm:cxn modelId="{A550380F-EEC3-4FDF-B14D-F5934BDDAFAD}" srcId="{40D22758-ACDF-478F-AF34-E3807484D0EB}" destId="{8B7EABEB-1A95-4B92-B344-FCBE4CE02C91}" srcOrd="0" destOrd="0" parTransId="{73CCA908-1956-4E5E-8CF3-01BA211046F4}" sibTransId="{417B9C34-C21C-4AB5-A3BB-72B261439045}"/>
    <dgm:cxn modelId="{397FC696-1A13-48F9-B86D-0A0E2AD18DA3}" srcId="{8B7EABEB-1A95-4B92-B344-FCBE4CE02C91}" destId="{812F843E-CF59-426A-B042-9A11CBD02939}" srcOrd="2" destOrd="0" parTransId="{509F8FBB-C9C5-490F-9A04-F8703178E9BB}" sibTransId="{107C0A31-8E3B-40F2-86E6-20C722EA80A2}"/>
    <dgm:cxn modelId="{C12D8AD8-C439-444B-B8CE-B99720B30870}" type="presParOf" srcId="{E3F86F26-6914-4B1F-898A-36B0FDB479FD}" destId="{6960DBB5-554E-4D3F-AE11-01A9EA03EBE7}" srcOrd="0" destOrd="0" presId="urn:microsoft.com/office/officeart/2005/8/layout/vList5"/>
    <dgm:cxn modelId="{6AD77684-0C5C-4AD9-AD3A-F750ED0B78A7}" type="presParOf" srcId="{6960DBB5-554E-4D3F-AE11-01A9EA03EBE7}" destId="{A1FD7499-5C80-413A-A59F-A66189D2BB70}" srcOrd="0" destOrd="0" presId="urn:microsoft.com/office/officeart/2005/8/layout/vList5"/>
    <dgm:cxn modelId="{E1385EEE-6BD5-4CD2-BA46-473432A6DE1A}" type="presParOf" srcId="{6960DBB5-554E-4D3F-AE11-01A9EA03EBE7}" destId="{EABEB168-178F-48DB-8614-FD1C07C553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12DEDB-5108-41FA-A40D-2D4DFA45AD1E}">
      <dsp:nvSpPr>
        <dsp:cNvPr id="0" name=""/>
        <dsp:cNvSpPr/>
      </dsp:nvSpPr>
      <dsp:spPr>
        <a:xfrm rot="5400000">
          <a:off x="3429085" y="-1156748"/>
          <a:ext cx="1166849" cy="3776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Definir roles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Estructurar agendas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Capacitaciones</a:t>
          </a:r>
          <a:endParaRPr lang="es-EC" sz="1500" kern="1200" dirty="0"/>
        </a:p>
      </dsp:txBody>
      <dsp:txXfrm rot="5400000">
        <a:off x="3429085" y="-1156748"/>
        <a:ext cx="1166849" cy="3776480"/>
      </dsp:txXfrm>
    </dsp:sp>
    <dsp:sp modelId="{19742B0C-C09F-4A01-9142-09D670E2F1E6}">
      <dsp:nvSpPr>
        <dsp:cNvPr id="0" name=""/>
        <dsp:cNvSpPr/>
      </dsp:nvSpPr>
      <dsp:spPr>
        <a:xfrm>
          <a:off x="0" y="2209"/>
          <a:ext cx="2124270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Estructura Institucional</a:t>
          </a:r>
          <a:endParaRPr lang="es-EC" sz="2400" kern="1200" dirty="0"/>
        </a:p>
      </dsp:txBody>
      <dsp:txXfrm>
        <a:off x="0" y="2209"/>
        <a:ext cx="2124270" cy="1458562"/>
      </dsp:txXfrm>
    </dsp:sp>
    <dsp:sp modelId="{D8E481A6-C281-474E-8CF9-B594B4224608}">
      <dsp:nvSpPr>
        <dsp:cNvPr id="0" name=""/>
        <dsp:cNvSpPr/>
      </dsp:nvSpPr>
      <dsp:spPr>
        <a:xfrm rot="5400000">
          <a:off x="3429085" y="374741"/>
          <a:ext cx="1166849" cy="3776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Rector del plantel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Definir visión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Desarrollar Plan Estratégico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Implementar Plan</a:t>
          </a:r>
          <a:endParaRPr lang="es-EC" sz="1500" kern="1200" dirty="0"/>
        </a:p>
      </dsp:txBody>
      <dsp:txXfrm rot="5400000">
        <a:off x="3429085" y="374741"/>
        <a:ext cx="1166849" cy="3776480"/>
      </dsp:txXfrm>
    </dsp:sp>
    <dsp:sp modelId="{4FDF2ED5-A96C-4C38-9DFF-BD39CE4FB030}">
      <dsp:nvSpPr>
        <dsp:cNvPr id="0" name=""/>
        <dsp:cNvSpPr/>
      </dsp:nvSpPr>
      <dsp:spPr>
        <a:xfrm>
          <a:off x="0" y="1533700"/>
          <a:ext cx="2124270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Liderazgo</a:t>
          </a:r>
          <a:endParaRPr lang="es-EC" sz="2400" kern="1200" dirty="0"/>
        </a:p>
      </dsp:txBody>
      <dsp:txXfrm>
        <a:off x="0" y="1533700"/>
        <a:ext cx="2124270" cy="1458562"/>
      </dsp:txXfrm>
    </dsp:sp>
    <dsp:sp modelId="{FC3F2491-2AA9-4945-A4B0-0B42677A13A2}">
      <dsp:nvSpPr>
        <dsp:cNvPr id="0" name=""/>
        <dsp:cNvSpPr/>
      </dsp:nvSpPr>
      <dsp:spPr>
        <a:xfrm rot="5400000">
          <a:off x="3429085" y="1881307"/>
          <a:ext cx="1166849" cy="3776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Actitud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Ejemplo de autoridades en uso de tics: mail interno, informes con uso de TICs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Normas y valores</a:t>
          </a:r>
          <a:endParaRPr lang="es-EC" sz="1500" kern="1200" dirty="0"/>
        </a:p>
      </dsp:txBody>
      <dsp:txXfrm rot="5400000">
        <a:off x="3429085" y="1881307"/>
        <a:ext cx="1166849" cy="3776480"/>
      </dsp:txXfrm>
    </dsp:sp>
    <dsp:sp modelId="{A517A6D2-B9A1-4B83-9B38-CD1B50C59694}">
      <dsp:nvSpPr>
        <dsp:cNvPr id="0" name=""/>
        <dsp:cNvSpPr/>
      </dsp:nvSpPr>
      <dsp:spPr>
        <a:xfrm>
          <a:off x="0" y="3065190"/>
          <a:ext cx="2124270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Cultura Institucional</a:t>
          </a:r>
          <a:endParaRPr lang="es-EC" sz="2400" kern="1200" dirty="0"/>
        </a:p>
      </dsp:txBody>
      <dsp:txXfrm>
        <a:off x="0" y="3065190"/>
        <a:ext cx="2124270" cy="14585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A69255-8549-4D15-9C8C-A7F3E385F72B}">
      <dsp:nvSpPr>
        <dsp:cNvPr id="0" name=""/>
        <dsp:cNvSpPr/>
      </dsp:nvSpPr>
      <dsp:spPr>
        <a:xfrm rot="5400000">
          <a:off x="3671974" y="-1271049"/>
          <a:ext cx="1166849" cy="40050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Computadoras</a:t>
          </a:r>
          <a:endParaRPr lang="es-EC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Responder:                     Cuantas?, Cuales?, Donde?</a:t>
          </a:r>
          <a:endParaRPr lang="es-EC" sz="2000" kern="1200" dirty="0"/>
        </a:p>
      </dsp:txBody>
      <dsp:txXfrm rot="5400000">
        <a:off x="3671974" y="-1271049"/>
        <a:ext cx="1166849" cy="4005081"/>
      </dsp:txXfrm>
    </dsp:sp>
    <dsp:sp modelId="{1BB850E9-94E1-425D-8B76-C5C75E9971E3}">
      <dsp:nvSpPr>
        <dsp:cNvPr id="0" name=""/>
        <dsp:cNvSpPr/>
      </dsp:nvSpPr>
      <dsp:spPr>
        <a:xfrm>
          <a:off x="0" y="2209"/>
          <a:ext cx="2252858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Hardware</a:t>
          </a:r>
          <a:endParaRPr lang="es-EC" sz="2500" kern="1200" dirty="0"/>
        </a:p>
      </dsp:txBody>
      <dsp:txXfrm>
        <a:off x="0" y="2209"/>
        <a:ext cx="2252858" cy="1458562"/>
      </dsp:txXfrm>
    </dsp:sp>
    <dsp:sp modelId="{99AE7EEC-2380-47B6-BDF7-5A3045305177}">
      <dsp:nvSpPr>
        <dsp:cNvPr id="0" name=""/>
        <dsp:cNvSpPr/>
      </dsp:nvSpPr>
      <dsp:spPr>
        <a:xfrm rot="5400000">
          <a:off x="3671974" y="260440"/>
          <a:ext cx="1166849" cy="40050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Red Escolar de datos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Interna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Banda Ancha</a:t>
          </a:r>
          <a:endParaRPr lang="es-EC" sz="2000" kern="1200" dirty="0"/>
        </a:p>
      </dsp:txBody>
      <dsp:txXfrm rot="5400000">
        <a:off x="3671974" y="260440"/>
        <a:ext cx="1166849" cy="4005081"/>
      </dsp:txXfrm>
    </dsp:sp>
    <dsp:sp modelId="{E5D67F70-5A0E-4C0C-B619-8942F3EF97FE}">
      <dsp:nvSpPr>
        <dsp:cNvPr id="0" name=""/>
        <dsp:cNvSpPr/>
      </dsp:nvSpPr>
      <dsp:spPr>
        <a:xfrm>
          <a:off x="0" y="1533700"/>
          <a:ext cx="2252858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Conectividad</a:t>
          </a:r>
          <a:endParaRPr lang="es-EC" sz="2500" kern="1200" dirty="0"/>
        </a:p>
      </dsp:txBody>
      <dsp:txXfrm>
        <a:off x="0" y="1533700"/>
        <a:ext cx="2252858" cy="1458562"/>
      </dsp:txXfrm>
    </dsp:sp>
    <dsp:sp modelId="{6A0F7388-675E-45EB-821E-3B7B5F44391F}">
      <dsp:nvSpPr>
        <dsp:cNvPr id="0" name=""/>
        <dsp:cNvSpPr/>
      </dsp:nvSpPr>
      <dsp:spPr>
        <a:xfrm rot="5400000">
          <a:off x="3671974" y="1791931"/>
          <a:ext cx="1166849" cy="40050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Elemental para prevenir ,  mantener y corregir.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Información segura.</a:t>
          </a:r>
          <a:endParaRPr lang="es-EC" sz="2000" kern="1200" dirty="0"/>
        </a:p>
      </dsp:txBody>
      <dsp:txXfrm rot="5400000">
        <a:off x="3671974" y="1791931"/>
        <a:ext cx="1166849" cy="4005081"/>
      </dsp:txXfrm>
    </dsp:sp>
    <dsp:sp modelId="{DA7D76D1-0DC1-4606-926F-5368CF250658}">
      <dsp:nvSpPr>
        <dsp:cNvPr id="0" name=""/>
        <dsp:cNvSpPr/>
      </dsp:nvSpPr>
      <dsp:spPr>
        <a:xfrm>
          <a:off x="0" y="3065190"/>
          <a:ext cx="2252858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Soporte Técnico</a:t>
          </a:r>
          <a:endParaRPr lang="es-EC" sz="2500" kern="1200" dirty="0"/>
        </a:p>
      </dsp:txBody>
      <dsp:txXfrm>
        <a:off x="0" y="3065190"/>
        <a:ext cx="2252858" cy="145856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A5AB57-69A2-4DBF-9560-F1A4051CA193}">
      <dsp:nvSpPr>
        <dsp:cNvPr id="0" name=""/>
        <dsp:cNvSpPr/>
      </dsp:nvSpPr>
      <dsp:spPr>
        <a:xfrm rot="5400000">
          <a:off x="2639111" y="-224572"/>
          <a:ext cx="4343472" cy="49639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Alumnos: competentes en uso de herramientas básicas TIC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Capacidad para:</a:t>
          </a:r>
          <a:endParaRPr lang="es-EC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Comunicar sus ideas</a:t>
          </a:r>
          <a:endParaRPr lang="es-EC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Localizar información e intercambiarla</a:t>
          </a:r>
          <a:endParaRPr lang="es-EC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Trabajar colaborativamente con otros</a:t>
          </a:r>
          <a:endParaRPr lang="es-EC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Localizar, evaluar y organizar información </a:t>
          </a:r>
          <a:endParaRPr lang="es-EC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Procesar datos e informar resultados</a:t>
          </a:r>
          <a:endParaRPr lang="es-EC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Solucionar problemas de la vida diaria</a:t>
          </a:r>
          <a:endParaRPr lang="es-EC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Tomar decisiones bien fundamentadas</a:t>
          </a:r>
          <a:endParaRPr lang="es-EC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Modelo pedagógico</a:t>
          </a:r>
          <a:endParaRPr lang="es-EC" sz="1900" kern="1200" dirty="0"/>
        </a:p>
      </dsp:txBody>
      <dsp:txXfrm rot="5400000">
        <a:off x="2639111" y="-224572"/>
        <a:ext cx="4343472" cy="4963996"/>
      </dsp:txXfrm>
    </dsp:sp>
    <dsp:sp modelId="{7BD45140-08E6-415E-AC5D-39905A0B7411}">
      <dsp:nvSpPr>
        <dsp:cNvPr id="0" name=""/>
        <dsp:cNvSpPr/>
      </dsp:nvSpPr>
      <dsp:spPr>
        <a:xfrm rot="16200000">
          <a:off x="129978" y="807677"/>
          <a:ext cx="2792247" cy="1605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900" kern="1200" dirty="0" smtClean="0"/>
            <a:t>Enseñanza TIC</a:t>
          </a:r>
          <a:endParaRPr lang="es-EC" sz="3900" kern="1200" dirty="0"/>
        </a:p>
      </dsp:txBody>
      <dsp:txXfrm rot="16200000">
        <a:off x="129978" y="807677"/>
        <a:ext cx="2792247" cy="160549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3770C4-CB6B-43A9-A6E0-19C75B9C6A40}">
      <dsp:nvSpPr>
        <dsp:cNvPr id="0" name=""/>
        <dsp:cNvSpPr/>
      </dsp:nvSpPr>
      <dsp:spPr>
        <a:xfrm rot="5400000">
          <a:off x="2514889" y="-715851"/>
          <a:ext cx="4572032" cy="6003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TICs apoyan el aprendizaje activo:</a:t>
          </a:r>
          <a:endParaRPr lang="es-EC" sz="1700" kern="1200" dirty="0"/>
        </a:p>
        <a:p>
          <a:pPr marL="342900" lvl="2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Centrado en alumno</a:t>
          </a:r>
          <a:endParaRPr lang="es-EC" sz="1700" kern="1200" dirty="0"/>
        </a:p>
        <a:p>
          <a:pPr marL="342900" lvl="2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Maestro es guía y aprendiz</a:t>
          </a:r>
          <a:endParaRPr lang="es-EC" sz="1700" kern="1200" dirty="0"/>
        </a:p>
        <a:p>
          <a:pPr marL="342900" lvl="2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Alumno activo (propio aprendizaje)</a:t>
          </a:r>
          <a:endParaRPr lang="es-EC" sz="1700" kern="1200" dirty="0"/>
        </a:p>
        <a:p>
          <a:pPr marL="342900" lvl="2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La información se transforma</a:t>
          </a:r>
          <a:endParaRPr lang="es-EC" sz="1700" kern="1200" dirty="0"/>
        </a:p>
        <a:p>
          <a:pPr marL="342900" lvl="2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TICs facilitan: comunicación,  colaboración, acceso a información y expresión</a:t>
          </a:r>
          <a:endParaRPr lang="es-EC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Tics satisface:</a:t>
          </a:r>
          <a:endParaRPr lang="es-EC" sz="1700" kern="1200" dirty="0"/>
        </a:p>
        <a:p>
          <a:pPr marL="342900" lvl="2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Hacer tareas centradas en situaciones auténticas, reales y altamente visuales.</a:t>
          </a:r>
          <a:endParaRPr lang="es-EC" sz="1700" kern="1200" dirty="0"/>
        </a:p>
        <a:p>
          <a:pPr marL="342900" lvl="2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Resolver problemas de motivación, con estudiantes que asumen roles activos.</a:t>
          </a:r>
          <a:endParaRPr lang="es-EC" sz="1700" kern="1200" dirty="0"/>
        </a:p>
        <a:p>
          <a:pPr marL="342900" lvl="2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Enseñar a estudiantes a trabajar en equipo, cada integrante se responsabiliza de una parte.</a:t>
          </a:r>
          <a:endParaRPr lang="es-EC" sz="1700" kern="1200" dirty="0"/>
        </a:p>
        <a:p>
          <a:pPr marL="342900" lvl="2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Enfatizar actividades  comprometedoras y motivadoras.</a:t>
          </a:r>
          <a:endParaRPr lang="es-EC" sz="1700" kern="1200" dirty="0"/>
        </a:p>
      </dsp:txBody>
      <dsp:txXfrm rot="5400000">
        <a:off x="2514889" y="-715851"/>
        <a:ext cx="4572032" cy="6003734"/>
      </dsp:txXfrm>
    </dsp:sp>
    <dsp:sp modelId="{3040503D-F54F-4364-99BF-C2C638033C68}">
      <dsp:nvSpPr>
        <dsp:cNvPr id="0" name=""/>
        <dsp:cNvSpPr/>
      </dsp:nvSpPr>
      <dsp:spPr>
        <a:xfrm rot="16200000">
          <a:off x="-1184959" y="1612292"/>
          <a:ext cx="4210956" cy="986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Comprensión Alcance TIC en Educación</a:t>
          </a:r>
          <a:endParaRPr lang="es-EC" sz="2800" kern="1200" dirty="0"/>
        </a:p>
      </dsp:txBody>
      <dsp:txXfrm rot="16200000">
        <a:off x="-1184959" y="1612292"/>
        <a:ext cx="4210956" cy="98637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488236-E8EE-4A8B-9038-59EDF4278AE2}">
      <dsp:nvSpPr>
        <dsp:cNvPr id="0" name=""/>
        <dsp:cNvSpPr/>
      </dsp:nvSpPr>
      <dsp:spPr>
        <a:xfrm rot="5400000">
          <a:off x="2815167" y="-843507"/>
          <a:ext cx="4071966" cy="57589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El docente diseña y utiliza ambientes constructivistas de aprendizaje enriquecidos por TICs:</a:t>
          </a:r>
          <a:endParaRPr lang="es-EC" sz="1900" kern="1200" dirty="0"/>
        </a:p>
        <a:p>
          <a:pPr marL="342900" lvl="2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Activos</a:t>
          </a:r>
          <a:endParaRPr lang="es-EC" sz="1900" kern="1200" dirty="0"/>
        </a:p>
        <a:p>
          <a:pPr marL="342900" lvl="2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Constructivos</a:t>
          </a:r>
          <a:endParaRPr lang="es-EC" sz="1900" kern="1200" dirty="0"/>
        </a:p>
        <a:p>
          <a:pPr marL="342900" lvl="2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Colaborativos</a:t>
          </a:r>
          <a:endParaRPr lang="es-EC" sz="1900" kern="1200" dirty="0"/>
        </a:p>
        <a:p>
          <a:pPr marL="342900" lvl="2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Intencionales</a:t>
          </a:r>
          <a:endParaRPr lang="es-EC" sz="1900" kern="1200" dirty="0"/>
        </a:p>
        <a:p>
          <a:pPr marL="342900" lvl="2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Complejos</a:t>
          </a:r>
          <a:endParaRPr lang="es-EC" sz="1900" kern="1200" dirty="0"/>
        </a:p>
        <a:p>
          <a:pPr marL="342900" lvl="2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Contextuales</a:t>
          </a:r>
          <a:endParaRPr lang="es-EC" sz="1900" kern="1200" dirty="0"/>
        </a:p>
        <a:p>
          <a:pPr marL="342900" lvl="2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Conversacionales</a:t>
          </a:r>
          <a:endParaRPr lang="es-EC" sz="1900" kern="1200" dirty="0"/>
        </a:p>
        <a:p>
          <a:pPr marL="342900" lvl="2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Reflexivos</a:t>
          </a:r>
          <a:endParaRPr lang="es-EC" sz="1900" kern="1200" dirty="0"/>
        </a:p>
        <a:p>
          <a:pPr marL="342900" lvl="2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Estimulan creatividad y pensamiento crítico </a:t>
          </a:r>
          <a:endParaRPr lang="es-EC" sz="1900" kern="1200" dirty="0"/>
        </a:p>
      </dsp:txBody>
      <dsp:txXfrm rot="5400000">
        <a:off x="2815167" y="-843507"/>
        <a:ext cx="4071966" cy="5758981"/>
      </dsp:txXfrm>
    </dsp:sp>
    <dsp:sp modelId="{C4C0F961-E8FA-4858-B278-3C5E2FA0A01F}">
      <dsp:nvSpPr>
        <dsp:cNvPr id="0" name=""/>
        <dsp:cNvSpPr/>
      </dsp:nvSpPr>
      <dsp:spPr>
        <a:xfrm rot="16200000">
          <a:off x="150128" y="1490543"/>
          <a:ext cx="2426686" cy="1090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Apoyo a otros docentes</a:t>
          </a:r>
          <a:endParaRPr lang="es-EC" sz="2800" kern="1200" dirty="0"/>
        </a:p>
      </dsp:txBody>
      <dsp:txXfrm rot="16200000">
        <a:off x="150128" y="1490543"/>
        <a:ext cx="2426686" cy="109087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DF9F9B-4429-4EC1-A7D0-077D5530FB65}">
      <dsp:nvSpPr>
        <dsp:cNvPr id="0" name=""/>
        <dsp:cNvSpPr/>
      </dsp:nvSpPr>
      <dsp:spPr>
        <a:xfrm rot="5400000">
          <a:off x="5196451" y="-2145580"/>
          <a:ext cx="1245027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Docente: alfabetización y actualización TIC, profundizar y generar conocimiento.</a:t>
          </a:r>
          <a:endParaRPr lang="es-EC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Estudiantes: adquirir habilidades, conocimiento y competencias para usar TICs.</a:t>
          </a:r>
          <a:endParaRPr lang="es-EC" sz="1800" kern="1200" dirty="0"/>
        </a:p>
      </dsp:txBody>
      <dsp:txXfrm rot="5400000">
        <a:off x="5196451" y="-2145580"/>
        <a:ext cx="1245027" cy="5852160"/>
      </dsp:txXfrm>
    </dsp:sp>
    <dsp:sp modelId="{2883976C-5833-4526-B730-E2FD9338DB54}">
      <dsp:nvSpPr>
        <dsp:cNvPr id="0" name=""/>
        <dsp:cNvSpPr/>
      </dsp:nvSpPr>
      <dsp:spPr>
        <a:xfrm>
          <a:off x="398954" y="2358"/>
          <a:ext cx="2493930" cy="15562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Competencia TIC</a:t>
          </a:r>
          <a:endParaRPr lang="es-EC" sz="2700" kern="1200" dirty="0"/>
        </a:p>
      </dsp:txBody>
      <dsp:txXfrm>
        <a:off x="398954" y="2358"/>
        <a:ext cx="2493930" cy="1556283"/>
      </dsp:txXfrm>
    </dsp:sp>
    <dsp:sp modelId="{5D5FC770-6726-48E4-87DE-5F3E17D7C44F}">
      <dsp:nvSpPr>
        <dsp:cNvPr id="0" name=""/>
        <dsp:cNvSpPr/>
      </dsp:nvSpPr>
      <dsp:spPr>
        <a:xfrm rot="5400000">
          <a:off x="5196451" y="-511482"/>
          <a:ext cx="1245027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Ambientes de aprendizaje enriquecidos con TICs: Clases dinámicas, activas y colaborativas.</a:t>
          </a:r>
          <a:endParaRPr lang="es-EC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TICs herramienta que potencie la construcción del conocimiento.</a:t>
          </a:r>
          <a:endParaRPr lang="es-EC" sz="1800" kern="1200" dirty="0"/>
        </a:p>
      </dsp:txBody>
      <dsp:txXfrm rot="5400000">
        <a:off x="5196451" y="-511482"/>
        <a:ext cx="1245027" cy="5852160"/>
      </dsp:txXfrm>
    </dsp:sp>
    <dsp:sp modelId="{23D2AF7B-660F-444E-9A69-F0B52FCE0E03}">
      <dsp:nvSpPr>
        <dsp:cNvPr id="0" name=""/>
        <dsp:cNvSpPr/>
      </dsp:nvSpPr>
      <dsp:spPr>
        <a:xfrm>
          <a:off x="398954" y="1636456"/>
          <a:ext cx="2493930" cy="15562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Estrategia Pedagógica</a:t>
          </a:r>
          <a:endParaRPr lang="es-EC" sz="2700" kern="1200" dirty="0"/>
        </a:p>
      </dsp:txBody>
      <dsp:txXfrm>
        <a:off x="398954" y="1636456"/>
        <a:ext cx="2493930" cy="1556283"/>
      </dsp:txXfrm>
    </dsp:sp>
    <dsp:sp modelId="{0D2677D6-067F-4A1A-AD1F-35AFADC9BCC3}">
      <dsp:nvSpPr>
        <dsp:cNvPr id="0" name=""/>
        <dsp:cNvSpPr/>
      </dsp:nvSpPr>
      <dsp:spPr>
        <a:xfrm rot="5400000">
          <a:off x="5091738" y="1122616"/>
          <a:ext cx="1245027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Diseñar y emplear ambientes constructivistas.</a:t>
          </a:r>
          <a:endParaRPr lang="es-EC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Usa TICs para diseñar proyectos de clase.</a:t>
          </a:r>
          <a:endParaRPr lang="es-EC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Participa en implementación de TICs en institución.</a:t>
          </a:r>
          <a:endParaRPr lang="es-EC" sz="1800" kern="1200" dirty="0"/>
        </a:p>
      </dsp:txBody>
      <dsp:txXfrm rot="5400000">
        <a:off x="5091738" y="1122616"/>
        <a:ext cx="1245027" cy="5852160"/>
      </dsp:txXfrm>
    </dsp:sp>
    <dsp:sp modelId="{2F5DC6AE-D9DC-4DDF-9771-4068844F51E5}">
      <dsp:nvSpPr>
        <dsp:cNvPr id="0" name=""/>
        <dsp:cNvSpPr/>
      </dsp:nvSpPr>
      <dsp:spPr>
        <a:xfrm>
          <a:off x="398954" y="3270554"/>
          <a:ext cx="2389217" cy="15562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Competencia de Integración</a:t>
          </a:r>
          <a:endParaRPr lang="es-EC" sz="2700" kern="1200" dirty="0"/>
        </a:p>
      </dsp:txBody>
      <dsp:txXfrm>
        <a:off x="398954" y="3270554"/>
        <a:ext cx="2389217" cy="155628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472882-6CD0-405C-8314-8BDD1AA44E38}">
      <dsp:nvSpPr>
        <dsp:cNvPr id="0" name=""/>
        <dsp:cNvSpPr/>
      </dsp:nvSpPr>
      <dsp:spPr>
        <a:xfrm rot="5400000">
          <a:off x="3073119" y="-168583"/>
          <a:ext cx="4229129" cy="56235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Herramientas Básicas:</a:t>
          </a:r>
          <a:endParaRPr lang="es-EC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Procesador de texto</a:t>
          </a:r>
          <a:endParaRPr lang="es-EC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Presentador multimedia</a:t>
          </a:r>
          <a:endParaRPr lang="es-EC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Hoja de Cálculo</a:t>
          </a:r>
          <a:endParaRPr lang="es-EC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Base de Datos</a:t>
          </a:r>
          <a:endParaRPr lang="es-EC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Navegador de Internet</a:t>
          </a:r>
          <a:endParaRPr lang="es-EC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Lector de correo electrónico</a:t>
          </a:r>
          <a:endParaRPr lang="es-EC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Edición de imágenes, videos y sonido</a:t>
          </a:r>
          <a:endParaRPr lang="es-EC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Software para construir mapas conceptuales y Diagramas </a:t>
          </a:r>
          <a:endParaRPr lang="es-EC" sz="2300" kern="1200" dirty="0"/>
        </a:p>
      </dsp:txBody>
      <dsp:txXfrm rot="5400000">
        <a:off x="3073119" y="-168583"/>
        <a:ext cx="4229129" cy="5623578"/>
      </dsp:txXfrm>
    </dsp:sp>
    <dsp:sp modelId="{0138A203-2D3B-42C4-A0C4-58B58CCA32DB}">
      <dsp:nvSpPr>
        <dsp:cNvPr id="0" name=""/>
        <dsp:cNvSpPr/>
      </dsp:nvSpPr>
      <dsp:spPr>
        <a:xfrm rot="16200000">
          <a:off x="-61634" y="1699449"/>
          <a:ext cx="3163263" cy="1754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400" kern="1200" dirty="0" smtClean="0"/>
            <a:t>Software</a:t>
          </a:r>
          <a:endParaRPr lang="es-EC" sz="5400" kern="1200" dirty="0"/>
        </a:p>
      </dsp:txBody>
      <dsp:txXfrm rot="16200000">
        <a:off x="-61634" y="1699449"/>
        <a:ext cx="3163263" cy="175419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BEB168-178F-48DB-8614-FD1C07C5530E}">
      <dsp:nvSpPr>
        <dsp:cNvPr id="0" name=""/>
        <dsp:cNvSpPr/>
      </dsp:nvSpPr>
      <dsp:spPr>
        <a:xfrm rot="5400000">
          <a:off x="2595947" y="-918721"/>
          <a:ext cx="4600659" cy="65809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Medios para la investigación: Construcción de Teoría, Acceso a Información, Recolección de datos.</a:t>
          </a:r>
          <a:endParaRPr lang="es-EC" sz="2100" kern="1200" dirty="0"/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100" kern="1200" dirty="0"/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Medios para la comunicación: Preparación de documentos, comunicación con otros, Medios para colaborar, para enseñar.</a:t>
          </a:r>
          <a:endParaRPr lang="es-EC" sz="2100" kern="1200" dirty="0"/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100" kern="1200" dirty="0"/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Medios para la construcción (lenguajes programación, robótica)</a:t>
          </a:r>
          <a:endParaRPr lang="es-EC" sz="2100" kern="1200" dirty="0"/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100" kern="1200" dirty="0"/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Medios par la Expresión (dibujo, música, animación)</a:t>
          </a:r>
          <a:endParaRPr lang="es-EC" sz="2100" kern="1200" dirty="0"/>
        </a:p>
      </dsp:txBody>
      <dsp:txXfrm rot="5400000">
        <a:off x="2595947" y="-918721"/>
        <a:ext cx="4600659" cy="6580988"/>
      </dsp:txXfrm>
    </dsp:sp>
    <dsp:sp modelId="{A1FD7499-5C80-413A-A59F-A66189D2BB70}">
      <dsp:nvSpPr>
        <dsp:cNvPr id="0" name=""/>
        <dsp:cNvSpPr/>
      </dsp:nvSpPr>
      <dsp:spPr>
        <a:xfrm rot="16200000">
          <a:off x="-468548" y="539976"/>
          <a:ext cx="2532427" cy="15953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200" kern="1200" dirty="0" smtClean="0"/>
            <a:t>Recursos Web</a:t>
          </a:r>
          <a:endParaRPr lang="es-EC" sz="4200" kern="1200" dirty="0"/>
        </a:p>
      </dsp:txBody>
      <dsp:txXfrm rot="16200000">
        <a:off x="-468548" y="539976"/>
        <a:ext cx="2532427" cy="1595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96F50-3B37-4708-8B49-E2888A1BB980}" type="datetimeFigureOut">
              <a:rPr lang="es-EC" smtClean="0"/>
              <a:pPr/>
              <a:t>19/01/2012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4D345-34F9-4CF1-AB86-917883F66F3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1</a:t>
            </a:fld>
            <a:endParaRPr lang="es-EC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10</a:t>
            </a:fld>
            <a:endParaRPr lang="es-EC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11</a:t>
            </a:fld>
            <a:endParaRPr lang="es-EC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12</a:t>
            </a:fld>
            <a:endParaRPr lang="es-EC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13</a:t>
            </a:fld>
            <a:endParaRPr lang="es-EC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14</a:t>
            </a:fld>
            <a:endParaRPr lang="es-EC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15</a:t>
            </a:fld>
            <a:endParaRPr lang="es-EC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16</a:t>
            </a:fld>
            <a:endParaRPr lang="es-EC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17</a:t>
            </a:fld>
            <a:endParaRPr lang="es-EC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18</a:t>
            </a:fld>
            <a:endParaRPr lang="es-EC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19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2</a:t>
            </a:fld>
            <a:endParaRPr lang="es-EC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20</a:t>
            </a:fld>
            <a:endParaRPr lang="es-EC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21</a:t>
            </a:fld>
            <a:endParaRPr lang="es-EC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22</a:t>
            </a:fld>
            <a:endParaRPr lang="es-EC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23</a:t>
            </a:fld>
            <a:endParaRPr lang="es-EC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24</a:t>
            </a:fld>
            <a:endParaRPr lang="es-EC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25</a:t>
            </a:fld>
            <a:endParaRPr lang="es-EC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26</a:t>
            </a:fld>
            <a:endParaRPr lang="es-EC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27</a:t>
            </a:fld>
            <a:endParaRPr lang="es-EC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28</a:t>
            </a:fld>
            <a:endParaRPr lang="es-EC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29</a:t>
            </a:fld>
            <a:endParaRPr lang="es-EC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3</a:t>
            </a:fld>
            <a:endParaRPr lang="es-EC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30</a:t>
            </a:fld>
            <a:endParaRPr lang="es-EC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31</a:t>
            </a:fld>
            <a:endParaRPr lang="es-EC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32</a:t>
            </a:fld>
            <a:endParaRPr lang="es-EC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33</a:t>
            </a:fld>
            <a:endParaRPr lang="es-EC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34</a:t>
            </a:fld>
            <a:endParaRPr lang="es-EC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35</a:t>
            </a:fld>
            <a:endParaRPr lang="es-EC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36</a:t>
            </a:fld>
            <a:endParaRPr lang="es-EC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37</a:t>
            </a:fld>
            <a:endParaRPr lang="es-EC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4</a:t>
            </a:fld>
            <a:endParaRPr lang="es-EC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5</a:t>
            </a:fld>
            <a:endParaRPr lang="es-EC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6</a:t>
            </a:fld>
            <a:endParaRPr lang="es-EC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7</a:t>
            </a:fld>
            <a:endParaRPr lang="es-EC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8</a:t>
            </a:fld>
            <a:endParaRPr lang="es-EC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D345-34F9-4CF1-AB86-917883F66F37}" type="slidenum">
              <a:rPr lang="es-EC" smtClean="0"/>
              <a:pPr/>
              <a:t>9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F83E-7161-49C4-AB21-018C87F78953}" type="datetimeFigureOut">
              <a:rPr lang="es-EC" smtClean="0"/>
              <a:pPr/>
              <a:t>19/01/2012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D358-FD85-48EA-866D-259942FF5AA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F83E-7161-49C4-AB21-018C87F78953}" type="datetimeFigureOut">
              <a:rPr lang="es-EC" smtClean="0"/>
              <a:pPr/>
              <a:t>19/01/2012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D358-FD85-48EA-866D-259942FF5AA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F83E-7161-49C4-AB21-018C87F78953}" type="datetimeFigureOut">
              <a:rPr lang="es-EC" smtClean="0"/>
              <a:pPr/>
              <a:t>19/01/2012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D358-FD85-48EA-866D-259942FF5AA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F83E-7161-49C4-AB21-018C87F78953}" type="datetimeFigureOut">
              <a:rPr lang="es-EC" smtClean="0"/>
              <a:pPr/>
              <a:t>19/01/2012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D358-FD85-48EA-866D-259942FF5AA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F83E-7161-49C4-AB21-018C87F78953}" type="datetimeFigureOut">
              <a:rPr lang="es-EC" smtClean="0"/>
              <a:pPr/>
              <a:t>19/01/2012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D358-FD85-48EA-866D-259942FF5AA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F83E-7161-49C4-AB21-018C87F78953}" type="datetimeFigureOut">
              <a:rPr lang="es-EC" smtClean="0"/>
              <a:pPr/>
              <a:t>19/01/2012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D358-FD85-48EA-866D-259942FF5AA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F83E-7161-49C4-AB21-018C87F78953}" type="datetimeFigureOut">
              <a:rPr lang="es-EC" smtClean="0"/>
              <a:pPr/>
              <a:t>19/01/2012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D358-FD85-48EA-866D-259942FF5AA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F83E-7161-49C4-AB21-018C87F78953}" type="datetimeFigureOut">
              <a:rPr lang="es-EC" smtClean="0"/>
              <a:pPr/>
              <a:t>19/01/2012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D358-FD85-48EA-866D-259942FF5AA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F83E-7161-49C4-AB21-018C87F78953}" type="datetimeFigureOut">
              <a:rPr lang="es-EC" smtClean="0"/>
              <a:pPr/>
              <a:t>19/01/2012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D358-FD85-48EA-866D-259942FF5AA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F83E-7161-49C4-AB21-018C87F78953}" type="datetimeFigureOut">
              <a:rPr lang="es-EC" smtClean="0"/>
              <a:pPr/>
              <a:t>19/01/2012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D358-FD85-48EA-866D-259942FF5AA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F83E-7161-49C4-AB21-018C87F78953}" type="datetimeFigureOut">
              <a:rPr lang="es-EC" smtClean="0"/>
              <a:pPr/>
              <a:t>19/01/2012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7ED358-FD85-48EA-866D-259942FF5AAC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99F83E-7161-49C4-AB21-018C87F78953}" type="datetimeFigureOut">
              <a:rPr lang="es-EC" smtClean="0"/>
              <a:pPr/>
              <a:t>19/01/2012</a:t>
            </a:fld>
            <a:endParaRPr lang="es-EC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7ED358-FD85-48EA-866D-259942FF5AAC}" type="slidenum">
              <a:rPr lang="es-EC" smtClean="0"/>
              <a:pPr/>
              <a:t>‹Nº›</a:t>
            </a:fld>
            <a:endParaRPr lang="es-EC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delscience.com/products_sp.html" TargetMode="External"/><Relationship Id="rId3" Type="http://schemas.openxmlformats.org/officeDocument/2006/relationships/hyperlink" Target="http://es.calameo.com/read/0001158043579fd024df7" TargetMode="External"/><Relationship Id="rId7" Type="http://schemas.openxmlformats.org/officeDocument/2006/relationships/hyperlink" Target="http://www.youtube.com/watch?v=t7sGJftv5Oc&amp;feature=related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youtube.com/watch?v=p_bN13LecO8" TargetMode="External"/><Relationship Id="rId5" Type="http://schemas.openxmlformats.org/officeDocument/2006/relationships/hyperlink" Target="http://concurso.cnice.mec.es/cnice2005/35_las_reacciones_quimicas/curso/lrq_re.html" TargetMode="External"/><Relationship Id="rId10" Type="http://schemas.openxmlformats.org/officeDocument/2006/relationships/hyperlink" Target="http://es.brothersoft.com/Quad-Lock-Unit-Converter-123012.html" TargetMode="External"/><Relationship Id="rId4" Type="http://schemas.openxmlformats.org/officeDocument/2006/relationships/hyperlink" Target="http://www.slideshare.net/vivgonza/introduccion-qumica-presentation" TargetMode="External"/><Relationship Id="rId9" Type="http://schemas.openxmlformats.org/officeDocument/2006/relationships/hyperlink" Target="http://fisica-quimica.blogspot.com/2006/11/cambios-de-unidades-y-problemas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oncurso.cnice.mec.es/cnice2005/93_iniciacion_interactiva_materia/curso/materiales/indice.ht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eb.educastur.princast.es/proyectos/fisquiweb/Laboratorio/Densidad/realizacion.ht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3ELyKhRgJQ&amp;feature=related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isftic.mepsyd.es/w3/eos/MaterialesEducativos/mem2003/gases/" TargetMode="External"/><Relationship Id="rId5" Type="http://schemas.openxmlformats.org/officeDocument/2006/relationships/hyperlink" Target="http://concurso.cnice.mec.es/cnice2005/93_iniciacion_interactiva_materia/curso/materiales/indice.htm" TargetMode="External"/><Relationship Id="rId4" Type="http://schemas.openxmlformats.org/officeDocument/2006/relationships/hyperlink" Target="http://www.modelscience.com/products_sp.html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qgdP097SbiY&amp;feature=related" TargetMode="External"/><Relationship Id="rId3" Type="http://schemas.openxmlformats.org/officeDocument/2006/relationships/hyperlink" Target="http://www.youtube.com/watch?v=2YPx2Ie5UFQ&amp;feature=related" TargetMode="External"/><Relationship Id="rId7" Type="http://schemas.openxmlformats.org/officeDocument/2006/relationships/hyperlink" Target="http://www.youtube.com/watch?v=tcUQI5dwIpY&amp;feature=player_embedded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oncurso.cnice.mec.es/cnice2005/93_iniciacion_interactiva_materia/curso/materiales/indice.htm" TargetMode="External"/><Relationship Id="rId5" Type="http://schemas.openxmlformats.org/officeDocument/2006/relationships/hyperlink" Target="http://concurso.cnice.mec.es/cnice2005/35_las_reacciones_quimicas/curso/em_ex02.html" TargetMode="External"/><Relationship Id="rId10" Type="http://schemas.openxmlformats.org/officeDocument/2006/relationships/hyperlink" Target="http://www.youtube.com/watch?v=mBT-G_HKzgM&amp;feature=fvw" TargetMode="External"/><Relationship Id="rId4" Type="http://schemas.openxmlformats.org/officeDocument/2006/relationships/hyperlink" Target="http://www.youtube.com/watch?v=VGWIjUiDsRI&amp;NR=1" TargetMode="External"/><Relationship Id="rId9" Type="http://schemas.openxmlformats.org/officeDocument/2006/relationships/hyperlink" Target="http://www.youtube.com/watch?v=h2xg0YqJwBg&amp;feature=related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downloadmanager.org/es/downloads/El_Constructor_de_%C3%81tomo_4250_p/free.htm" TargetMode="External"/><Relationship Id="rId3" Type="http://schemas.openxmlformats.org/officeDocument/2006/relationships/hyperlink" Target="http://web.educastur.princast.es/proyectos/fisquiweb/Laboratorio/MezclasHet/realizacion.htm" TargetMode="External"/><Relationship Id="rId7" Type="http://schemas.openxmlformats.org/officeDocument/2006/relationships/hyperlink" Target="http://concurso.cnice.mec.es/cnice2005/93_iniciacion_interactiva_materia/curso/materiales/indice.ht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newton.cnice.mec.es/materiales_didacticos/el_atomo/" TargetMode="External"/><Relationship Id="rId5" Type="http://schemas.openxmlformats.org/officeDocument/2006/relationships/hyperlink" Target="http://www.youtube.com/watch?v=0WnjSm-Mg1Q&amp;feature=related" TargetMode="External"/><Relationship Id="rId4" Type="http://schemas.openxmlformats.org/officeDocument/2006/relationships/hyperlink" Target="http://web.educastur.princast.es/proyectos/fisquiweb/Laboratorio/MezclasHomo/index.htm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eb.educastur.princast.es/proyectos/fisquiweb/Mendeleiev/TablaBasica.htm" TargetMode="External"/><Relationship Id="rId3" Type="http://schemas.openxmlformats.org/officeDocument/2006/relationships/hyperlink" Target="http://www.youtube.com/watch?v=dr0ldXCgUlw&amp;feature=player_embedded" TargetMode="External"/><Relationship Id="rId7" Type="http://schemas.openxmlformats.org/officeDocument/2006/relationships/hyperlink" Target="http://concurso.cnice.mec.es/cnice2005/93_iniciacion_interactiva_materia/curso/materiales/indice.ht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youtube.com/watch?v=loLK1MvxkDE&amp;feature=related" TargetMode="External"/><Relationship Id="rId5" Type="http://schemas.openxmlformats.org/officeDocument/2006/relationships/hyperlink" Target="http://es.brothersoft.com/Periodic-Table-127250.html" TargetMode="External"/><Relationship Id="rId4" Type="http://schemas.openxmlformats.org/officeDocument/2006/relationships/hyperlink" Target="http://www.youtube.com/watch?v=pSnOGpiKvIk&amp;feature=related" TargetMode="External"/><Relationship Id="rId9" Type="http://schemas.openxmlformats.org/officeDocument/2006/relationships/hyperlink" Target="http://web.educastur.princast.es/proyectos/fisquiweb/Mendeleiev/Top10.htm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phpwebquest.org/newphp/webquest/soporte_tablon_w.php?id_actividad=2811&amp;id" TargetMode="External"/><Relationship Id="rId3" Type="http://schemas.openxmlformats.org/officeDocument/2006/relationships/hyperlink" Target="http://concurso.cnice.mec.es/cnice2005/93_iniciacion_interactiva_materia/curso/materiales/indice.htm" TargetMode="External"/><Relationship Id="rId7" Type="http://schemas.openxmlformats.org/officeDocument/2006/relationships/hyperlink" Target="http://es.brothersoft.com/Formulacion-quimica-136997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quimicaweb.net/" TargetMode="External"/><Relationship Id="rId5" Type="http://schemas.openxmlformats.org/officeDocument/2006/relationships/hyperlink" Target="http://www.youtube.com/watch?v=3kFfV3QMliQ&amp;NR=1" TargetMode="External"/><Relationship Id="rId4" Type="http://schemas.openxmlformats.org/officeDocument/2006/relationships/hyperlink" Target="http://www.isftic.mepsyd.es/w3/eos/MaterialesEducativos/mem2002/quimic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://quimicasuda.wordpress.com/" TargetMode="External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hyperlink" Target="../../Videos/Descargas%20de%20RealPlayer/Titulacion%20de%20HCl.flv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hyperlink" Target="ttp://concurso.cnice.mec.es/cnice2005/93_iniciacion_interactiva_materia/curso/materiales/indice.htm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5582432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GUIA PARA DISEÑAR ACTIVIDADES TIC </a:t>
            </a:r>
            <a:br>
              <a:rPr lang="es-MX" dirty="0" smtClean="0"/>
            </a:br>
            <a:r>
              <a:rPr lang="es-MX" dirty="0" smtClean="0"/>
              <a:t>CON LA WEB 2.0</a:t>
            </a:r>
            <a:endParaRPr lang="es-MX" dirty="0"/>
          </a:p>
        </p:txBody>
      </p:sp>
      <p:pic>
        <p:nvPicPr>
          <p:cNvPr id="121858" name="Picture 2" descr="http://www.arrukero.com/potachov/blog/wp-content/uploads/2007/10/suenoti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61048">
            <a:off x="1071538" y="642918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Dirección Institucional</a:t>
            </a:r>
            <a:endParaRPr lang="es-EC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59007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4 Marcador de contenido" descr="LID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3636" y="3286124"/>
            <a:ext cx="1357322" cy="1163981"/>
          </a:xfrm>
          <a:prstGeom prst="rect">
            <a:avLst/>
          </a:prstGeom>
        </p:spPr>
      </p:pic>
      <p:pic>
        <p:nvPicPr>
          <p:cNvPr id="9" name="6 Marcador de contenido" descr="capacita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29321" y="1714488"/>
            <a:ext cx="1601467" cy="1214446"/>
          </a:xfrm>
          <a:prstGeom prst="rect">
            <a:avLst/>
          </a:prstGeom>
        </p:spPr>
      </p:pic>
      <p:pic>
        <p:nvPicPr>
          <p:cNvPr id="10" name="8 Marcador de contenido" descr="ejempl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29388" y="4748230"/>
            <a:ext cx="923925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es-EC" dirty="0" smtClean="0"/>
              <a:t>Infraestructura TIC</a:t>
            </a:r>
            <a:endParaRPr lang="es-EC" dirty="0"/>
          </a:p>
        </p:txBody>
      </p:sp>
      <p:graphicFrame>
        <p:nvGraphicFramePr>
          <p:cNvPr id="11" name="10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625794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12 Marcador de contenido" descr="soporte tecnico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6157912" y="3490119"/>
            <a:ext cx="1019175" cy="1295400"/>
          </a:xfrm>
        </p:spPr>
      </p:pic>
      <p:pic>
        <p:nvPicPr>
          <p:cNvPr id="14" name="6 Marcador de contenido" descr="banda anch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91322" y="3286124"/>
            <a:ext cx="1061508" cy="1214446"/>
          </a:xfrm>
          <a:prstGeom prst="rect">
            <a:avLst/>
          </a:prstGeom>
        </p:spPr>
      </p:pic>
      <p:pic>
        <p:nvPicPr>
          <p:cNvPr id="15" name="8 Marcador de contenido" descr="lab sud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05582" y="1809744"/>
            <a:ext cx="1309690" cy="1047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ctr"/>
            <a:r>
              <a:rPr lang="es-EC" dirty="0" smtClean="0"/>
              <a:t>Coordinación y Docencia TIC</a:t>
            </a:r>
            <a:endParaRPr lang="es-EC" dirty="0"/>
          </a:p>
        </p:txBody>
      </p:sp>
      <p:graphicFrame>
        <p:nvGraphicFramePr>
          <p:cNvPr id="11" name="10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57200" y="1357298"/>
          <a:ext cx="775813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4 Marcador de contenido" descr="niño en compu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1428728" y="4400565"/>
            <a:ext cx="1209675" cy="1171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es-EC" dirty="0" smtClean="0"/>
              <a:t>Coordinación y Docencia TIC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-214346" y="1643050"/>
          <a:ext cx="10215634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5 Marcador de contenido" descr="aprendizaje activo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214282" y="5786430"/>
            <a:ext cx="1377732" cy="10715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es-EC" dirty="0" smtClean="0"/>
              <a:t>Coordinación y Docencia TIC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357158" y="1714488"/>
          <a:ext cx="8186766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5 Marcador de contenido" descr="reunion alrededor compu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6143625" y="3780631"/>
            <a:ext cx="1047750" cy="714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es-EC" dirty="0" smtClean="0"/>
              <a:t>       Docentes de otras áreas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0" y="1600200"/>
          <a:ext cx="9144000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5 Marcador de contenido" descr="alfabetizacion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835792" y="285728"/>
            <a:ext cx="1093002" cy="12144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/>
          <a:lstStyle/>
          <a:p>
            <a:pPr algn="ctr"/>
            <a:r>
              <a:rPr lang="es-EC" dirty="0" smtClean="0"/>
              <a:t>      Recursos Digitales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0" y="1071546"/>
          <a:ext cx="878684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5 Marcador de contenido" descr="recurso digital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857224" y="538148"/>
            <a:ext cx="1228725" cy="819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es-EC" dirty="0" smtClean="0"/>
              <a:t>Recursos Digitales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500034" y="1600200"/>
          <a:ext cx="911546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5 Marcador de contenido" descr="internet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500034" y="4572008"/>
            <a:ext cx="1446254" cy="11430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Servicios, aplicaciones y ejemplos de la WEB 2.0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-71470" y="1600200"/>
            <a:ext cx="4929222" cy="4525963"/>
          </a:xfrm>
        </p:spPr>
        <p:txBody>
          <a:bodyPr>
            <a:noAutofit/>
          </a:bodyPr>
          <a:lstStyle/>
          <a:p>
            <a:pPr algn="ctr"/>
            <a:r>
              <a:rPr lang="es-EC" sz="3200" dirty="0" smtClean="0"/>
              <a:t>WIKIS</a:t>
            </a:r>
          </a:p>
          <a:p>
            <a:pPr lvl="1" algn="just"/>
            <a:r>
              <a:rPr lang="es-EC" sz="3200" dirty="0" smtClean="0"/>
              <a:t>Sitio Web o conjunto de páginas web de construcción colectiva, con un tema específico en el que los usuarios tienen libertad de adicionar, eliminar o editar contenidos.</a:t>
            </a:r>
          </a:p>
        </p:txBody>
      </p:sp>
      <p:pic>
        <p:nvPicPr>
          <p:cNvPr id="6" name="5 Marcador de contenido" descr="wikipedi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15008" y="1707344"/>
            <a:ext cx="2071702" cy="1864532"/>
          </a:xfrm>
        </p:spPr>
      </p:pic>
      <p:pic>
        <p:nvPicPr>
          <p:cNvPr id="7" name="6 Marcador de contenido" descr="wik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3714752"/>
            <a:ext cx="2357454" cy="2320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Servicios, aplicaciones y ejemplos de la WEB 2.0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2844" y="3286124"/>
            <a:ext cx="8286808" cy="30718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C" dirty="0" smtClean="0"/>
              <a:t>			     ETIQUETADO</a:t>
            </a:r>
          </a:p>
          <a:p>
            <a:pPr lvl="1" algn="just"/>
            <a:r>
              <a:rPr lang="es-EC" sz="2800" dirty="0" smtClean="0"/>
              <a:t>Una etiqueta (</a:t>
            </a:r>
            <a:r>
              <a:rPr lang="es-EC" sz="2800" dirty="0" err="1" smtClean="0"/>
              <a:t>tag</a:t>
            </a:r>
            <a:r>
              <a:rPr lang="es-EC" sz="2800" dirty="0" smtClean="0"/>
              <a:t> en inglés) es una palabra clave que se le adiciona a un objeto digital (foto, página web, video, </a:t>
            </a:r>
            <a:r>
              <a:rPr lang="es-EC" sz="2800" dirty="0" err="1" smtClean="0"/>
              <a:t>etc</a:t>
            </a:r>
            <a:r>
              <a:rPr lang="es-EC" sz="2800" dirty="0" smtClean="0"/>
              <a:t>) para describirlo, pero de una manera informal para que cualquier persona pueda encontrar información.</a:t>
            </a:r>
            <a:endParaRPr lang="es-EC" sz="2800" dirty="0"/>
          </a:p>
        </p:txBody>
      </p:sp>
      <p:pic>
        <p:nvPicPr>
          <p:cNvPr id="9" name="8 Marcador de contenido" descr="tag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51224" y="1351748"/>
            <a:ext cx="2578428" cy="214869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5755" t="66766" r="44785" b="17860"/>
          <a:stretch>
            <a:fillRect/>
          </a:stretch>
        </p:blipFill>
        <p:spPr bwMode="auto">
          <a:xfrm>
            <a:off x="390778" y="1500175"/>
            <a:ext cx="510991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714348" y="1328738"/>
            <a:ext cx="7786715" cy="3171832"/>
          </a:xfrm>
        </p:spPr>
        <p:txBody>
          <a:bodyPr>
            <a:noAutofit/>
          </a:bodyPr>
          <a:lstStyle/>
          <a:p>
            <a:pPr algn="ctr"/>
            <a:r>
              <a:rPr lang="es-ES" sz="4000" dirty="0"/>
              <a:t>PLAN PARA LA IMPLEMENTACIÓN DE LAS </a:t>
            </a:r>
            <a:r>
              <a:rPr lang="es-ES" sz="4000" dirty="0" smtClean="0"/>
              <a:t>TICs </a:t>
            </a:r>
            <a:r>
              <a:rPr lang="es-ES" sz="4000" dirty="0"/>
              <a:t>COMO SOPORTE EN LA ASIGNATURA DE QUÍMICA EN EL </a:t>
            </a:r>
            <a:r>
              <a:rPr lang="es-ES" sz="4000" dirty="0" smtClean="0"/>
              <a:t>INSTITUCIÓN EDUCATIVA NORMAL SUPERIOR DE ENVIGADO </a:t>
            </a:r>
            <a:br>
              <a:rPr lang="es-ES" sz="4000" dirty="0" smtClean="0"/>
            </a:br>
            <a:r>
              <a:rPr lang="es-ES" sz="4000" dirty="0" smtClean="0"/>
              <a:t>2010</a:t>
            </a:r>
            <a:endParaRPr lang="es-EC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1657350" y="4214813"/>
            <a:ext cx="7486650" cy="1928812"/>
          </a:xfrm>
        </p:spPr>
        <p:txBody>
          <a:bodyPr>
            <a:normAutofit/>
          </a:bodyPr>
          <a:lstStyle/>
          <a:p>
            <a:pPr algn="r"/>
            <a:endParaRPr lang="es-EC" sz="2800" dirty="0" smtClean="0"/>
          </a:p>
          <a:p>
            <a:pPr algn="r"/>
            <a:endParaRPr lang="es-EC" sz="2800" dirty="0" smtClean="0"/>
          </a:p>
          <a:p>
            <a:pPr algn="r"/>
            <a:r>
              <a:rPr lang="es-EC" sz="2800" b="1" dirty="0" smtClean="0"/>
              <a:t>MAESTRO:</a:t>
            </a:r>
            <a:r>
              <a:rPr lang="es-EC" sz="2800" b="1" dirty="0" smtClean="0">
                <a:solidFill>
                  <a:schemeClr val="tx1"/>
                </a:solidFill>
              </a:rPr>
              <a:t>FRANCISCO GÓMEZ</a:t>
            </a:r>
            <a:endParaRPr lang="es-EC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Servicios, aplicaciones y ejemplos de la WEB 2.0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-32" y="1500174"/>
            <a:ext cx="4281518" cy="3857652"/>
          </a:xfrm>
        </p:spPr>
        <p:txBody>
          <a:bodyPr>
            <a:normAutofit lnSpcReduction="10000"/>
          </a:bodyPr>
          <a:lstStyle/>
          <a:p>
            <a:pPr algn="ctr"/>
            <a:r>
              <a:rPr lang="es-EC" dirty="0" smtClean="0"/>
              <a:t>Multimedia </a:t>
            </a:r>
            <a:r>
              <a:rPr lang="es-EC" dirty="0" err="1" smtClean="0"/>
              <a:t>Sharing</a:t>
            </a:r>
            <a:r>
              <a:rPr lang="es-EC" dirty="0" smtClean="0"/>
              <a:t> (compartir multimedia)</a:t>
            </a:r>
          </a:p>
          <a:p>
            <a:pPr lvl="1"/>
            <a:r>
              <a:rPr lang="es-EC" sz="2800" dirty="0" smtClean="0"/>
              <a:t>Almacenar y compartir contenido </a:t>
            </a:r>
            <a:r>
              <a:rPr lang="es-EC" sz="2800" dirty="0" err="1" smtClean="0"/>
              <a:t>multimedial</a:t>
            </a:r>
            <a:r>
              <a:rPr lang="es-EC" sz="2800" dirty="0" smtClean="0"/>
              <a:t> por los usuarios.</a:t>
            </a:r>
          </a:p>
          <a:p>
            <a:pPr lvl="2"/>
            <a:r>
              <a:rPr lang="es-EC" sz="2400" dirty="0" err="1" smtClean="0"/>
              <a:t>YouTube</a:t>
            </a:r>
            <a:r>
              <a:rPr lang="es-EC" sz="2400" dirty="0" smtClean="0"/>
              <a:t> (video)</a:t>
            </a:r>
          </a:p>
          <a:p>
            <a:pPr lvl="2"/>
            <a:r>
              <a:rPr lang="es-EC" sz="2400" dirty="0" err="1" smtClean="0"/>
              <a:t>Flickr</a:t>
            </a:r>
            <a:r>
              <a:rPr lang="es-EC" sz="2400" dirty="0" smtClean="0"/>
              <a:t> (fotografías)</a:t>
            </a:r>
          </a:p>
          <a:p>
            <a:pPr lvl="2"/>
            <a:r>
              <a:rPr lang="es-EC" sz="2400" dirty="0" err="1" smtClean="0"/>
              <a:t>Odeo</a:t>
            </a:r>
            <a:r>
              <a:rPr lang="es-EC" sz="2400" dirty="0" smtClean="0"/>
              <a:t> (</a:t>
            </a:r>
            <a:r>
              <a:rPr lang="es-EC" sz="2400" dirty="0" err="1" smtClean="0"/>
              <a:t>podcast</a:t>
            </a:r>
            <a:r>
              <a:rPr lang="es-EC" sz="2400" dirty="0" smtClean="0"/>
              <a:t>)</a:t>
            </a:r>
            <a:endParaRPr lang="es-EC" sz="2400" dirty="0"/>
          </a:p>
        </p:txBody>
      </p:sp>
      <p:pic>
        <p:nvPicPr>
          <p:cNvPr id="7" name="6 Marcador de contenido" descr="youtub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643042" y="5310207"/>
            <a:ext cx="1209675" cy="904875"/>
          </a:xfrm>
        </p:spPr>
      </p:pic>
      <p:pic>
        <p:nvPicPr>
          <p:cNvPr id="5" name="4 Imagen"/>
          <p:cNvPicPr/>
          <p:nvPr/>
        </p:nvPicPr>
        <p:blipFill>
          <a:blip r:embed="rId4" cstate="print"/>
          <a:srcRect l="13408" t="25544" r="14630" b="21467"/>
          <a:stretch>
            <a:fillRect/>
          </a:stretch>
        </p:blipFill>
        <p:spPr bwMode="auto">
          <a:xfrm>
            <a:off x="4357686" y="4000504"/>
            <a:ext cx="439579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5" cstate="print"/>
          <a:srcRect l="12220" t="16848" r="14969" b="41304"/>
          <a:stretch>
            <a:fillRect/>
          </a:stretch>
        </p:blipFill>
        <p:spPr bwMode="auto">
          <a:xfrm>
            <a:off x="4357686" y="1785926"/>
            <a:ext cx="435771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Servicios, aplicaciones y ejemplos de la WEB 2.0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-71470" y="1500174"/>
            <a:ext cx="6072230" cy="4829196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RSS Y SINDICACIÓN</a:t>
            </a:r>
          </a:p>
          <a:p>
            <a:pPr lvl="1" algn="just"/>
            <a:r>
              <a:rPr lang="es-EC" sz="2800" dirty="0" err="1" smtClean="0"/>
              <a:t>Really</a:t>
            </a:r>
            <a:r>
              <a:rPr lang="es-EC" sz="2800" dirty="0" smtClean="0"/>
              <a:t> Simple </a:t>
            </a:r>
            <a:r>
              <a:rPr lang="es-EC" sz="2800" dirty="0" err="1" smtClean="0"/>
              <a:t>Sindication</a:t>
            </a:r>
            <a:r>
              <a:rPr lang="es-EC" sz="2800" dirty="0" smtClean="0"/>
              <a:t>  familia de formatos de datos conocidos como: “</a:t>
            </a:r>
            <a:r>
              <a:rPr lang="es-EC" sz="2800" dirty="0" err="1" smtClean="0"/>
              <a:t>feed</a:t>
            </a:r>
            <a:r>
              <a:rPr lang="es-EC" sz="2800" dirty="0" smtClean="0"/>
              <a:t>”, “Web </a:t>
            </a:r>
            <a:r>
              <a:rPr lang="es-EC" sz="2800" dirty="0" err="1" smtClean="0"/>
              <a:t>feed</a:t>
            </a:r>
            <a:r>
              <a:rPr lang="es-EC" sz="2800" dirty="0" smtClean="0"/>
              <a:t>” o “</a:t>
            </a:r>
            <a:r>
              <a:rPr lang="es-EC" sz="2800" dirty="0" err="1" smtClean="0"/>
              <a:t>chanel</a:t>
            </a:r>
            <a:r>
              <a:rPr lang="es-EC" sz="2800" dirty="0" smtClean="0"/>
              <a:t>” utilizados para ofrecer a los usuarios información de contenido que se actualiza con mucha frecuencia, tales como entradas de Blogs, titulares de medios o </a:t>
            </a:r>
            <a:r>
              <a:rPr lang="es-EC" sz="2800" dirty="0" err="1" smtClean="0"/>
              <a:t>podcasts</a:t>
            </a:r>
            <a:r>
              <a:rPr lang="es-EC" sz="2800" dirty="0" smtClean="0"/>
              <a:t>.  </a:t>
            </a:r>
          </a:p>
          <a:p>
            <a:pPr lvl="2" algn="just">
              <a:buNone/>
            </a:pPr>
            <a:r>
              <a:rPr lang="es-EC" dirty="0" smtClean="0"/>
              <a:t>-Evita visitar páginas para ver si hay algo nuevo</a:t>
            </a:r>
            <a:endParaRPr lang="es-EC" dirty="0"/>
          </a:p>
        </p:txBody>
      </p:sp>
      <p:pic>
        <p:nvPicPr>
          <p:cNvPr id="5" name="4 Marcador de contenido" descr="rs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72239" y="2786058"/>
            <a:ext cx="1385909" cy="18524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C" sz="8000" dirty="0" smtClean="0"/>
              <a:t>TABLA DE ACTIVIDADES</a:t>
            </a:r>
            <a:endParaRPr lang="es-EC" sz="80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85720" y="2928934"/>
          <a:ext cx="8643999" cy="2214578"/>
        </p:xfrm>
        <a:graphic>
          <a:graphicData uri="http://schemas.openxmlformats.org/drawingml/2006/table">
            <a:tbl>
              <a:tblPr/>
              <a:tblGrid>
                <a:gridCol w="1714512"/>
                <a:gridCol w="1714512"/>
                <a:gridCol w="1857388"/>
                <a:gridCol w="3357587"/>
              </a:tblGrid>
              <a:tr h="73899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UNIDAD </a:t>
                      </a:r>
                      <a:endParaRPr lang="es-EC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9" marR="46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7558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kumimoji="0" lang="es-EC" sz="2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Contenidos</a:t>
                      </a:r>
                      <a:endParaRPr kumimoji="0" lang="es-EC" sz="2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69" marR="46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Recursos </a:t>
                      </a:r>
                      <a:r>
                        <a:rPr lang="es-EC" sz="2400" b="1" dirty="0">
                          <a:latin typeface="Times New Roman"/>
                          <a:ea typeface="Times New Roman"/>
                          <a:cs typeface="Times New Roman"/>
                        </a:rPr>
                        <a:t>utilizados</a:t>
                      </a:r>
                      <a:endParaRPr lang="es-EC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9" marR="46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Actividades </a:t>
                      </a:r>
                      <a:r>
                        <a:rPr lang="es-EC" sz="2400" b="1" dirty="0"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es-EC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9" marR="46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2400" b="1" dirty="0">
                          <a:latin typeface="Times New Roman"/>
                          <a:ea typeface="Times New Roman"/>
                          <a:cs typeface="Times New Roman"/>
                        </a:rPr>
                        <a:t>Entregables por el estudiante/trabajo en clase</a:t>
                      </a:r>
                      <a:endParaRPr lang="es-EC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9" marR="46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14282" y="214289"/>
          <a:ext cx="8643999" cy="6484935"/>
        </p:xfrm>
        <a:graphic>
          <a:graphicData uri="http://schemas.openxmlformats.org/drawingml/2006/table">
            <a:tbl>
              <a:tblPr/>
              <a:tblGrid>
                <a:gridCol w="932340"/>
                <a:gridCol w="1818856"/>
                <a:gridCol w="2535216"/>
                <a:gridCol w="3357587"/>
              </a:tblGrid>
              <a:tr h="27870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UNIDAD </a:t>
                      </a: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1: GENERALIDADES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9" marR="46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6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 dirty="0">
                          <a:latin typeface="Times New Roman"/>
                          <a:ea typeface="Times New Roman"/>
                          <a:cs typeface="Times New Roman"/>
                        </a:rPr>
                        <a:t>Contenidos</a:t>
                      </a:r>
                      <a:endParaRPr lang="es-EC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9" marR="46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Recursos utilizados</a:t>
                      </a:r>
                      <a:endParaRPr lang="es-EC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9" marR="46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 dirty="0">
                          <a:latin typeface="Times New Roman"/>
                          <a:ea typeface="Times New Roman"/>
                          <a:cs typeface="Times New Roman"/>
                        </a:rPr>
                        <a:t>Actividades 	</a:t>
                      </a:r>
                      <a:endParaRPr lang="es-EC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9" marR="46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 dirty="0">
                          <a:latin typeface="Times New Roman"/>
                          <a:ea typeface="Times New Roman"/>
                          <a:cs typeface="Times New Roman"/>
                        </a:rPr>
                        <a:t>Entregables por el estudiante/trabajo en clase</a:t>
                      </a:r>
                      <a:endParaRPr lang="es-EC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9" marR="46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Definición y división de la Química</a:t>
                      </a:r>
                      <a:endParaRPr lang="es-EC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9" marR="46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u="sng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http://es.calameo.com/read/0001158043579fd024df7</a:t>
                      </a:r>
                      <a:endParaRPr lang="es-EC" sz="1100" b="1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9" marR="46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s-EC" sz="1100" b="1" dirty="0">
                          <a:latin typeface="Times New Roman"/>
                          <a:ea typeface="Calibri"/>
                          <a:cs typeface="Times New Roman"/>
                        </a:rPr>
                        <a:t>Los estudiantes formarán parejas y revisarán el contenido del link y </a:t>
                      </a: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se bajarán la presentación de calameo.com.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9" marR="46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-Buscar: imágenes, fotografías, dibujos, etc., que identifique cada concepto analizado y colocarla en la presentación. Subir el archivo en </a:t>
                      </a:r>
                      <a:r>
                        <a:rPr lang="es-EC" sz="11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slideshare</a:t>
                      </a:r>
                      <a:r>
                        <a:rPr lang="es-EC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o </a:t>
                      </a:r>
                      <a:r>
                        <a:rPr lang="es-EC" sz="11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calameo</a:t>
                      </a:r>
                      <a:r>
                        <a:rPr lang="es-EC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Enviar link vía mail.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9" marR="46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Usos y aplicaciones de la química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9" marR="46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u="sng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http://</a:t>
                      </a:r>
                      <a:r>
                        <a:rPr lang="es-EC" sz="1100" b="1" u="sng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www.slideshare.net/vivgonza/introduccion-qumica-presentation</a:t>
                      </a:r>
                      <a:r>
                        <a:rPr lang="es-EC" sz="1100" b="1" u="sng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es-EC" sz="1100" b="1" u="sng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http</a:t>
                      </a:r>
                      <a:r>
                        <a:rPr lang="es-EC" sz="1100" b="1" u="sng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://concurso.cnice.mec.es/cnice2005/35_las_reacciones_quimicas/curso/lrq_re.html</a:t>
                      </a:r>
                      <a:endParaRPr lang="es-EC" sz="1100" b="1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9" marR="46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-Observar la presentación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-Presiona sobre los diferentes ejemplos presentados para que obtengas mayor información sobre los mismos.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9" marR="46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-En el foro que se abre en </a:t>
                      </a:r>
                      <a:r>
                        <a:rPr lang="es-EC" sz="11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genoom</a:t>
                      </a:r>
                      <a:r>
                        <a:rPr lang="es-EC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 indica 2 usos y aplicaciones adicionales que se le pueden atribuir a la química.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-Los temas y sus inquietudes serán discutidas en clase.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9" marR="46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Normas en laboratorio de química y conocimiento virtual de equipos, materiales y reactivos que se usan </a:t>
                      </a:r>
                      <a:endParaRPr lang="es-EC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9" marR="46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u="sng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http://www.youtube.com/watch?v=p_bN13LecO8</a:t>
                      </a:r>
                      <a:endParaRPr lang="es-EC" sz="1100" b="1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u="sng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http://www.youtube.com/watch?v=t7sGJftv5Oc&amp;feature=related</a:t>
                      </a:r>
                      <a:endParaRPr lang="es-EC" sz="1100" b="1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u="sng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http://www.modelscience.com/products_sp.html#Versi%F3n%20de%20evaluaci%F3n</a:t>
                      </a:r>
                      <a:endParaRPr lang="es-EC" sz="1100" b="1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9" marR="46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Observa los 2 videos propuestos.</a:t>
                      </a:r>
                      <a:endParaRPr lang="es-EC" sz="11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-Bájate el software de chemlab en tu computador y en este laboratorio virtual nos familiarizamos con los equipos y materiales de un laboratorio real, para qué sirven y como se usan.</a:t>
                      </a:r>
                      <a:endParaRPr lang="es-EC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9" marR="46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-En el foro en </a:t>
                      </a:r>
                      <a:r>
                        <a:rPr lang="es-EC" sz="11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genoom</a:t>
                      </a:r>
                      <a:r>
                        <a:rPr lang="es-EC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 indica tu comentario sobre la importancia de seguir estas normas cuando se realicen prácticas de laboratorio y si las recomendaciones las puedes aplicar en tu casa o en otros lugares (indica en cuales).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-Además, sabemos que todas las normas son imprescindibles de aplicar en el laboratorio, pero indica con 3 ejemplos las consecuencias que pueden tener el no cumplirlas.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9" marR="46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Dimensiones y unidades</a:t>
                      </a:r>
                      <a:endParaRPr lang="es-EC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9" marR="46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u="sng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http://fisica-quimica.blogspot.com/2006/11/cambios-de-unidades-y-problemas.html</a:t>
                      </a:r>
                      <a:endParaRPr lang="es-EC" sz="1100" b="1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9" marR="46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En presentación: Unidades del Sistema Internacional de medidas, revisar la historia, prefijos, unidades fundamentales y derivadas. Analiza ejemplo de densidad.</a:t>
                      </a:r>
                      <a:endParaRPr lang="es-EC" sz="11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Revisar la presentación Cambio de Unidades y analizar conceptos de múltiplo, submúltiplo y comprender el mecanismo de cambio de unidades.</a:t>
                      </a:r>
                      <a:endParaRPr lang="es-EC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9" marR="46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-Resolver los ejercicios de cambios de unidades </a:t>
                      </a:r>
                      <a:r>
                        <a:rPr lang="es-EC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prouestos</a:t>
                      </a: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 y las dudas para la resolución de los problemas hazlas mediante </a:t>
                      </a:r>
                      <a:r>
                        <a:rPr lang="es-EC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correo electrónico </a:t>
                      </a: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o plantéalas en clase.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dirty="0">
                          <a:latin typeface="Times New Roman"/>
                          <a:ea typeface="Calibri"/>
                          <a:cs typeface="Times New Roman"/>
                        </a:rPr>
                        <a:t>-En el siguiente link bájate un convertidor de unidades y comprueba las respuestas a los ejercicios planteados en clase</a:t>
                      </a:r>
                      <a:r>
                        <a:rPr lang="es-EC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.                                         </a:t>
                      </a:r>
                      <a:r>
                        <a:rPr lang="es-EC" sz="1100" b="1" u="sng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10"/>
                        </a:rPr>
                        <a:t>http</a:t>
                      </a:r>
                      <a:r>
                        <a:rPr lang="es-EC" sz="1100" b="1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10"/>
                        </a:rPr>
                        <a:t>://es.brothersoft.com/Quad-Lock-Unit-Converter-123012.html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9" marR="46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14282" y="71414"/>
          <a:ext cx="8786874" cy="6722872"/>
        </p:xfrm>
        <a:graphic>
          <a:graphicData uri="http://schemas.openxmlformats.org/drawingml/2006/table">
            <a:tbl>
              <a:tblPr/>
              <a:tblGrid>
                <a:gridCol w="947750"/>
                <a:gridCol w="1732991"/>
                <a:gridCol w="2584677"/>
                <a:gridCol w="3521456"/>
              </a:tblGrid>
              <a:tr h="182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 dirty="0">
                          <a:latin typeface="Times New Roman"/>
                          <a:ea typeface="Times New Roman"/>
                          <a:cs typeface="Times New Roman"/>
                        </a:rPr>
                        <a:t>Contenidos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Recursos utilizados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Actividades 	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Entregables por el estudiante/trabajo en clase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3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Masa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(Pulsa: propiedades y en </a:t>
                      </a:r>
                      <a:r>
                        <a:rPr lang="es-EC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masa) </a:t>
                      </a:r>
                      <a:r>
                        <a:rPr lang="es-EC" sz="1200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http</a:t>
                      </a:r>
                      <a:r>
                        <a:rPr lang="es-EC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://concurso.cnice.mec.es/cnice2005/93_iniciacion_interactiva_materia/curso/materiales/indice.htm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-Lee la teoría concerniente a la masa, revisa sus unidades de medida y analiza la diferencia con el peso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-Juega con el experimento interactivo.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-Entra en la pestaña de problema y resuelve el ejercicio planteado. Toma una foto a la pantalla con tú resolución y con una breve explicación de cómo lo lograste. Envíala por mail en el mismo archivo con las diferencias que encontraste entre masa y peso.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Volumen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http://concurso.cnice.mec.es/cnice2005/93_iniciacion_interactiva_materia/curso/materiales/indice.htm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-Ingresa en la pestaña que dice </a:t>
                      </a:r>
                      <a:r>
                        <a:rPr lang="es-EC" sz="1200" u="sng">
                          <a:latin typeface="Times New Roman"/>
                          <a:ea typeface="Times New Roman"/>
                          <a:cs typeface="Times New Roman"/>
                        </a:rPr>
                        <a:t>El volumen</a:t>
                      </a: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, lee el concepto, unidades y familiarízate con las maneras de medirlo.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-Revisa el simulador y practica como usarlo.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-En el foro en genoom, explica con tus palabras como determinar los volúmenes correspondientes de la corona, de la esfera y de la muestra de oro; responde: este método puede ser usado para todos los materiales que hay en la naturaleza y porqué. 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-Contesta: Como puedes medir volúmenes de líquidos.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 dirty="0">
                          <a:latin typeface="Times New Roman"/>
                          <a:ea typeface="Times New Roman"/>
                          <a:cs typeface="Times New Roman"/>
                        </a:rPr>
                        <a:t>Experiencia de </a:t>
                      </a:r>
                      <a:r>
                        <a:rPr lang="es-EC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Arquímides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(Pulsa en Introducción) </a:t>
                      </a:r>
                      <a:r>
                        <a:rPr lang="es-EC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http://concurso.cnice.mec.es/cnice2005/93_iniciacion_interactiva_materia/curso/materiales/indice.htm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-Analiza la experiencia de Arquímides, lee el problema, juega con el simulador,  responde las preguntas y afianza lo aprendido.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-Responde las preguntas y resuelve la experiencia de Arquímides, toma una foto de tu resolución  y guárdalo en un archivo en tu computadora.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Densidad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Ingresa en propiedades: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http://concurso.cnice.mec.es/cnice2005/93_iniciacion_interactiva_materia/curso/materiales/indice.htm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-Revisa el concepto y la fórmula de la densidad</a:t>
                      </a:r>
                      <a:r>
                        <a:rPr lang="es-EC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                                            .          -</a:t>
                      </a: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Realiza el experimento interactivo para determinar la densidad de la muestra de oro y de la esfera.  Con el resultado de la densidad de la esfera, puedes determinar de que metal está construida.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-Enviar por mail lo siguiente: Determina 3 ejemplos de unidades en las que se puede medir la densidad</a:t>
                      </a:r>
                      <a:r>
                        <a:rPr lang="es-EC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                  .</a:t>
                      </a:r>
                      <a:r>
                        <a:rPr lang="es-EC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C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Con el cálculo de la densidad de la esfera y con la ayuda de la tabla periódica de la página web, responde de qué metal está hecha la esfera.  Toma una foto de la resolución y guárdala en el mismo archivo de la Experiencia de </a:t>
                      </a:r>
                      <a:r>
                        <a:rPr lang="es-EC" sz="1200" dirty="0" err="1">
                          <a:latin typeface="Times New Roman"/>
                          <a:ea typeface="Times New Roman"/>
                          <a:cs typeface="Times New Roman"/>
                        </a:rPr>
                        <a:t>Arquímides</a:t>
                      </a: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.  Envía este documento por mail.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Determinar la densidad de 3 placas regulares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http://web.educastur.princast.es/proyectos/fisquiweb/Laboratorio/Densidad/realizacion.htm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-Consigue los materiales y equipos para realizar la práctica de determinación de densidades en el aula.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-Forma una tabla como la que indica la práctica en el link propuesto.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-Entrega tu reporte al final de la práctica vía mail.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42876" y="246974"/>
          <a:ext cx="8929718" cy="6396736"/>
        </p:xfrm>
        <a:graphic>
          <a:graphicData uri="http://schemas.openxmlformats.org/drawingml/2006/table">
            <a:tbl>
              <a:tblPr/>
              <a:tblGrid>
                <a:gridCol w="963156"/>
                <a:gridCol w="1878980"/>
                <a:gridCol w="2635758"/>
                <a:gridCol w="3451824"/>
              </a:tblGrid>
              <a:tr h="6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 dirty="0">
                          <a:latin typeface="Times New Roman"/>
                          <a:ea typeface="Times New Roman"/>
                          <a:cs typeface="Times New Roman"/>
                        </a:rPr>
                        <a:t>Contenidos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Recursos utilizados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 dirty="0">
                          <a:latin typeface="Times New Roman"/>
                          <a:ea typeface="Times New Roman"/>
                          <a:cs typeface="Times New Roman"/>
                        </a:rPr>
                        <a:t>Actividades 	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Entregables por el estudiante/trabajo en clase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 dirty="0">
                          <a:latin typeface="Times New Roman"/>
                          <a:ea typeface="Times New Roman"/>
                          <a:cs typeface="Times New Roman"/>
                        </a:rPr>
                        <a:t>Neutraliza-</a:t>
                      </a:r>
                      <a:r>
                        <a:rPr lang="es-EC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ción</a:t>
                      </a:r>
                      <a:r>
                        <a:rPr lang="es-EC" sz="1200" b="1" dirty="0">
                          <a:latin typeface="Times New Roman"/>
                          <a:ea typeface="Times New Roman"/>
                          <a:cs typeface="Times New Roman"/>
                        </a:rPr>
                        <a:t> de un ácido con una base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http://www.youtube.com/watch?v=h3ELyKhRgJQ&amp;feature=related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Descarga </a:t>
                      </a:r>
                      <a:r>
                        <a:rPr lang="es-EC" sz="1200" dirty="0" err="1">
                          <a:latin typeface="Times New Roman"/>
                          <a:ea typeface="Calibri"/>
                          <a:cs typeface="Times New Roman"/>
                        </a:rPr>
                        <a:t>ChemLab</a:t>
                      </a: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 del link:         </a:t>
                      </a:r>
                      <a:r>
                        <a:rPr lang="es-EC" sz="12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http://www.modelscience.com/products_sp.html#Versi%F3n%20de%20evaluaci%F3n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-Mira el video y observa el cambio de color en la muestra.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-En el software </a:t>
                      </a:r>
                      <a:r>
                        <a:rPr lang="es-EC" sz="1200" dirty="0" err="1">
                          <a:latin typeface="Times New Roman"/>
                          <a:ea typeface="Times New Roman"/>
                          <a:cs typeface="Times New Roman"/>
                        </a:rPr>
                        <a:t>ChemLab</a:t>
                      </a: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, ingresa en la práctica Valoración ácido-base y lee la introducción (teoría).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-Haz </a:t>
                      </a:r>
                      <a:r>
                        <a:rPr lang="es-EC" sz="1200" dirty="0" err="1">
                          <a:latin typeface="Times New Roman"/>
                          <a:ea typeface="Times New Roman"/>
                          <a:cs typeface="Times New Roman"/>
                        </a:rPr>
                        <a:t>click</a:t>
                      </a: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 en la pestaña de procedimiento y realiza cada paso en el laboratorio virtual . Anota los pasos o datos que consideres importantes.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-Comenta el video con tus compañeros.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-Toma una foto a la pantalla con la realización de la práctica virtual y coloca un comentario del uso de </a:t>
                      </a:r>
                      <a:r>
                        <a:rPr lang="es-EC" sz="12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chemlab</a:t>
                      </a: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.  Responde porqué cambia de color y envíala por mail.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Escalas de temperatura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http://concurso.cnice.mec.es/cnice2005/93_iniciacion_interactiva_materia/curso/materiales/indice.htm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http://www.isftic.mepsyd.es/w3/eos/MaterialesEducativos/mem2003/gases/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-Ingresa en propiedades y en temperatura, determina las 3 escalas más usadas.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-(En concepto, haz </a:t>
                      </a:r>
                      <a:r>
                        <a:rPr lang="es-EC" sz="1200" dirty="0" err="1">
                          <a:latin typeface="Times New Roman"/>
                          <a:ea typeface="Times New Roman"/>
                          <a:cs typeface="Times New Roman"/>
                        </a:rPr>
                        <a:t>click</a:t>
                      </a: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 en temperatura) -Mueve la escala de temperatura y observa los diferentes rangos en los que el agua cambia de estado, comparando las 3 escalas más usadas.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-A quienes se deben los nombres de las escalas de temperatura: Kelvin, </a:t>
                      </a:r>
                      <a:r>
                        <a:rPr lang="es-EC" sz="1200" dirty="0" err="1">
                          <a:latin typeface="Times New Roman"/>
                          <a:ea typeface="Times New Roman"/>
                          <a:cs typeface="Times New Roman"/>
                        </a:rPr>
                        <a:t>Farenheit</a:t>
                      </a: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 y Celsius.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-Determina los puntos de fusión y ebullición del agua en las diferentes escalas.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Haz una presentación y alójalo en la red, por mail envía la dirección</a:t>
                      </a:r>
                      <a:r>
                        <a:rPr lang="es-EC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s-EC" sz="12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slide</a:t>
                      </a:r>
                      <a:endParaRPr lang="es-EC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Estados físicos de la materia y sus cambios: sólido, líquido, gaseoso.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Punto de Fusión y Ebullición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Ingresa al siguiente link y pulsa en menú izquierdo: Estados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http://concurso.cnice.mec.es/cnice2005/93_iniciacion_interactiva_materia/curso/materiales/indice.htm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-Lee la teoría referente a los estados de la materia.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-Ingresa en cada pestaña del menú superior: Sólidos, líquidos y gases y con el simulador aumenta y disminuye la temperatura, observa como se mueven las partículas.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-En la pestaña de cambios,  lee  la  teoría y  luego  acciona el simulador, observa que pasa con el hielo al subir la temperatura.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-En la parte de actividad final mide tus conocimientos y realiza una autoevaluación.  Refuerza tus dudas revisando los simuladores o la teoría.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-Toma una foto de la pantalla de la actividad final y guárdala en un archivo.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-Refuerza lo aprendido en la siguiente dirección (señala en introducción en el tema estados de agregación):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http://www.isftic.mepsyd.es/w3/eos/MaterialesEducativos/mem2003/gases/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28596" y="214290"/>
          <a:ext cx="8429684" cy="6478556"/>
        </p:xfrm>
        <a:graphic>
          <a:graphicData uri="http://schemas.openxmlformats.org/drawingml/2006/table">
            <a:tbl>
              <a:tblPr/>
              <a:tblGrid>
                <a:gridCol w="909224"/>
                <a:gridCol w="1948296"/>
                <a:gridCol w="2357454"/>
                <a:gridCol w="3214710"/>
              </a:tblGrid>
              <a:tr h="195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Contenidos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Recursos utilizados</a:t>
                      </a:r>
                      <a:endParaRPr lang="es-EC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Actividades 	</a:t>
                      </a:r>
                      <a:endParaRPr lang="es-EC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Entregables por el estudiante/trabajo en clase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7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Diferenciar cambios físicos y químicos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http://concurso.cnice.mec.es/cnice2005/35_las_reacciones_quimicas/curso/lrq_rq.html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http://www.youtube.com/watch?v=2YPx2Ie5UFQ&amp;feature=related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http://www.youtube.com/watch?v=VGWIjUiDsRI&amp;NR=1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-Lee y analiza los conceptos de cambios físicos y químicos.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-Presiona en cada ejemplo para que observes la demostración de por que es un cambio físico o químico.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-Analiza el primer video, formación de nitrato de cobre. Que cambio se produce.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-Analiza el segundo video sobre reacciones químicas.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-Presiona en ejercicios y contesta las preguntas para que evalúes lo aprendido.  Toma una foto y </a:t>
                      </a:r>
                      <a:r>
                        <a:rPr lang="es-EC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colocala</a:t>
                      </a: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 en el archivo anterior para que lo envíes por mail.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Debate en clase sobre los diferentes cambios presentados en los videos y por que son físicos o químicos.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Elementos, compuestos y mezclas</a:t>
                      </a:r>
                      <a:endParaRPr lang="es-EC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http://concurso.cnice.mec.es/cnice2005/35_las_reacciones_quimicas/curso/em_ex02.html</a:t>
                      </a:r>
                      <a:endParaRPr lang="es-EC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Revisa la teoría y haz </a:t>
                      </a:r>
                      <a:r>
                        <a:rPr lang="es-EC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click</a:t>
                      </a: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 sobre las opciones que lo permiten para que puedas observar el visor de experiencias.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Presiona en ejercicios para evaluar y reforzar lo aprendido, no olvides de hacer </a:t>
                      </a:r>
                      <a:r>
                        <a:rPr lang="es-EC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click</a:t>
                      </a: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 sobre las flechas para avanzar. Discute en clase las respuestas obtenidas.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Sustancias puras y mezclas</a:t>
                      </a:r>
                      <a:endParaRPr lang="es-EC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Pulsa en la clasificación)</a:t>
                      </a:r>
                      <a:endParaRPr lang="es-EC" sz="11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http://concurso.cnice.mec.es/cnice2005/93_iniciacion_interactiva_materia/curso/materiales/indice.htm</a:t>
                      </a:r>
                      <a:endParaRPr lang="es-EC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Revisa la teoría del link propuesto y también el siguiente video para reforzar: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http://www.youtube.com/watch?v=tcUQI5dwIpY&amp;feature=player_embedded#at=94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Define, diferencia y realiza un cuadro sinóptico sobre:</a:t>
                      </a:r>
                      <a:endParaRPr lang="es-EC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-Sustancias puras: elementos químicos y compuestos;    Mezclas: homogéneas (disoluciones) y heterogéneas; y Combinación y mezclas.</a:t>
                      </a:r>
                      <a:endParaRPr lang="es-EC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-Clasifica los materiales de acuerdo al grupo estudiado, toma una foto de la pantalla, agrégala al cuadro sinóptico.</a:t>
                      </a:r>
                      <a:endParaRPr lang="es-EC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177" marR="24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endParaRPr lang="es-EC" sz="11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Métodos de separación de mezclas</a:t>
                      </a:r>
                      <a:endParaRPr lang="es-EC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http://www.youtube.com/watch?v=qgdP097SbiY&amp;feature=related</a:t>
                      </a:r>
                      <a:endParaRPr lang="es-EC" sz="11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http://www.youtube.com/watch?v=h2xg0YqJwBg&amp;feature=related</a:t>
                      </a:r>
                      <a:endParaRPr lang="es-EC" sz="11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0"/>
                        </a:rPr>
                        <a:t>http://www.youtube.com/watch?v=mBT-G_HKzgM&amp;feature=fvw</a:t>
                      </a:r>
                      <a:endParaRPr lang="es-EC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-Revisa el video y observa la cantidad de métodos de separación de mezclas que hay, dependiendo de la naturaleza de las sustancias a separar.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-Observa varios ejemplos de métodos físicos de separación de mezclas en los 2 videos propuestos                                                               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-Busca un video que te muestre como se realiza algún método de separación de mezclas de los vistos en el video anterior para comentarlo en clase.                                                                            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                                  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7" marR="24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42876" y="116015"/>
          <a:ext cx="8858280" cy="6742009"/>
        </p:xfrm>
        <a:graphic>
          <a:graphicData uri="http://schemas.openxmlformats.org/drawingml/2006/table">
            <a:tbl>
              <a:tblPr/>
              <a:tblGrid>
                <a:gridCol w="955453"/>
                <a:gridCol w="1628212"/>
                <a:gridCol w="235733"/>
                <a:gridCol w="2347932"/>
                <a:gridCol w="3690950"/>
              </a:tblGrid>
              <a:tr h="201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 dirty="0">
                          <a:latin typeface="Times New Roman"/>
                          <a:ea typeface="Times New Roman"/>
                          <a:cs typeface="Times New Roman"/>
                        </a:rPr>
                        <a:t>Contenidos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Recursos utilizados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Actividades 	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Entregables por el estudiante/trabajo en clase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Métodos de separación de mezclas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http://web.educastur.princast.es/proyectos/fisquiweb/Laboratorio/MezclasHet/realizacion.htm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http://web.educastur.princast.es/proyectos/fisquiweb/Laboratorio/MezclasHomo/index.htm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 -En clase: Leer la introducción y seguir el procedimiento de la práctica cristalización fraccionada en el </a:t>
                      </a:r>
                      <a:r>
                        <a:rPr lang="es-EC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simulador de</a:t>
                      </a:r>
                      <a:r>
                        <a:rPr lang="es-EC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laboratorio </a:t>
                      </a:r>
                      <a:r>
                        <a:rPr lang="es-EC" sz="12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ChemLab</a:t>
                      </a:r>
                      <a:r>
                        <a:rPr lang="es-EC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                                                       </a:t>
                      </a: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-Leer </a:t>
                      </a:r>
                      <a:r>
                        <a:rPr lang="es-EC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las prácticas </a:t>
                      </a: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y conseguir los diferentes materiales para </a:t>
                      </a:r>
                      <a:r>
                        <a:rPr lang="es-EC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realizarlas </a:t>
                      </a: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en </a:t>
                      </a:r>
                      <a:r>
                        <a:rPr lang="es-EC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clase:</a:t>
                      </a:r>
                      <a:r>
                        <a:rPr lang="es-EC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Mezclas Homogéneas y Mezclas Heterogéneas</a:t>
                      </a:r>
                      <a:r>
                        <a:rPr lang="es-EC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-Con los materiales, realizar la práctica de acuerdo a las indicaciones de mezclas heterogéneas y su método de separación.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-Seguir el procedimiento para realizar una mezcla homogénea y su método de separación.  Observa como cristaliza el sulfato de cobre.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5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 dirty="0">
                          <a:latin typeface="Times New Roman"/>
                          <a:ea typeface="Times New Roman"/>
                          <a:cs typeface="Times New Roman"/>
                        </a:rPr>
                        <a:t>UNIDAD 2: ESTRUCTURA ATOMICA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47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El átomo: Estructura    ( núcleo, envoltura)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http://www.youtube.com/watch?v=0WnjSm-Mg1Q&amp;feature=related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http://newton.cnice.mec.es/materiales_didacticos/el_atomo/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-Observa  y analiza el video.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-Revisa los temas planteados: objetivos, historia, estructura, modelos, identificación, isótopos.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-Determinar la estructura del átomo, las cargas que tienen los diferentes componentes del átomo.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-Piensa: La energía nuclear, cómo puede ser usada correctamente y cómo puede generar destrucción.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-Realiza la evaluación para reforzar tus conocimientos, comparte tus dudas en el foro en </a:t>
                      </a:r>
                      <a:r>
                        <a:rPr lang="es-EC" sz="1200" dirty="0" err="1">
                          <a:latin typeface="Times New Roman"/>
                          <a:ea typeface="Times New Roman"/>
                          <a:cs typeface="Times New Roman"/>
                        </a:rPr>
                        <a:t>genoom</a:t>
                      </a: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 y en clase.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Número y masa atómica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http://concurso.cnice.mec.es/cnice2005/93_iniciacion_interactiva_materia/curso/materiales/indice.htm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 Pulsa en átomos y lee la Historia de los Modelos Atómicos, realiza la actividad para reforzar la lectura.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-Haz </a:t>
                      </a:r>
                      <a:r>
                        <a:rPr lang="es-EC" sz="1200" dirty="0" err="1">
                          <a:latin typeface="Times New Roman"/>
                          <a:ea typeface="Times New Roman"/>
                          <a:cs typeface="Times New Roman"/>
                        </a:rPr>
                        <a:t>Click</a:t>
                      </a: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 en la pestaña de estructura, estudia la teoría y refuerza con la actividad.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-Entra en el simulador: Construir átomos.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-Define los conceptos de número atómico (Z) y número de masa (A).    Responde con tus palabras: Qué son los isótopos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-Qué cargas tienen los electrones, neutrones y protones.        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-Con el simulador construye los átomos de los diferentes elementos, partiendo de A y Z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-Realiza en clase la construcción de átomos.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Distribución electrónica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http://concurso.cnice.mec.es/cnice2005/93_iniciacion_interactiva_materia/curso/materiales/indice.htm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Ingresa al siguiente link y pulsa en átomos y luego en configuración electrónica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-Una vez captada la teoría, practica la distribución electrónica en el siguiente simulador en tu computador (</a:t>
                      </a:r>
                      <a:r>
                        <a:rPr lang="es-EC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demo):</a:t>
                      </a:r>
                      <a:r>
                        <a:rPr lang="es-EC" sz="1200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http</a:t>
                      </a:r>
                      <a:r>
                        <a:rPr lang="es-EC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://www.freedownloadmanager.org/es/downloads/El_Constructor_de_%C3%81tomo_4250_p/free.htm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14282" y="142852"/>
          <a:ext cx="8786874" cy="6767023"/>
        </p:xfrm>
        <a:graphic>
          <a:graphicData uri="http://schemas.openxmlformats.org/drawingml/2006/table">
            <a:tbl>
              <a:tblPr/>
              <a:tblGrid>
                <a:gridCol w="1116976"/>
                <a:gridCol w="1936091"/>
                <a:gridCol w="2606276"/>
                <a:gridCol w="3127531"/>
              </a:tblGrid>
              <a:tr h="20638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50" b="1" dirty="0">
                          <a:latin typeface="Times New Roman"/>
                          <a:ea typeface="Times New Roman"/>
                          <a:cs typeface="Times New Roman"/>
                        </a:rPr>
                        <a:t>UNIDAD 3:  TABLA PERIÓDICA</a:t>
                      </a:r>
                      <a:endParaRPr lang="es-EC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9" marR="4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9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Contenidos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9" marR="4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 dirty="0">
                          <a:latin typeface="Times New Roman"/>
                          <a:ea typeface="Times New Roman"/>
                          <a:cs typeface="Times New Roman"/>
                        </a:rPr>
                        <a:t>Recursos utilizados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9" marR="42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50" b="1" dirty="0">
                          <a:latin typeface="Times New Roman"/>
                          <a:ea typeface="Times New Roman"/>
                          <a:cs typeface="Times New Roman"/>
                        </a:rPr>
                        <a:t>Actividades 	</a:t>
                      </a:r>
                      <a:endParaRPr lang="es-EC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9" marR="42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50" b="1">
                          <a:latin typeface="Times New Roman"/>
                          <a:ea typeface="Times New Roman"/>
                          <a:cs typeface="Times New Roman"/>
                        </a:rPr>
                        <a:t>Entregables por el estudiante/trabajo en clase</a:t>
                      </a:r>
                      <a:endParaRPr lang="es-EC" sz="11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9" marR="42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098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TABLA PERIÓDICA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9" marR="4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u="sng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http://www.youtube.com/watch?v=dr0ldXCgUlw&amp;feature=player_embedded</a:t>
                      </a:r>
                      <a:r>
                        <a:rPr lang="es-EC" sz="1200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C" sz="1200" u="sng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http://www.youtube.com/watch?v=pSnOGpiKvIk&amp;feature=related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9" marR="42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50" dirty="0">
                          <a:latin typeface="Times New Roman"/>
                          <a:ea typeface="Times New Roman"/>
                          <a:cs typeface="Times New Roman"/>
                        </a:rPr>
                        <a:t>-Revisa el video y observa que la tabla periódica puede ser divertida.</a:t>
                      </a:r>
                      <a:endParaRPr lang="es-EC" sz="11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50" dirty="0">
                          <a:latin typeface="Times New Roman"/>
                          <a:ea typeface="Times New Roman"/>
                          <a:cs typeface="Times New Roman"/>
                        </a:rPr>
                        <a:t>-Mira el video y escucha la canción.</a:t>
                      </a:r>
                      <a:endParaRPr lang="es-EC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9" marR="42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50">
                          <a:latin typeface="Times New Roman"/>
                          <a:ea typeface="Times New Roman"/>
                          <a:cs typeface="Times New Roman"/>
                        </a:rPr>
                        <a:t>-Propón otras ideas que ayuden a completar el video.  </a:t>
                      </a:r>
                      <a:endParaRPr lang="es-EC" sz="11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50">
                          <a:latin typeface="Times New Roman"/>
                          <a:ea typeface="Times New Roman"/>
                          <a:cs typeface="Times New Roman"/>
                        </a:rPr>
                        <a:t>-Puedes bajarte a tu computador el software de la tabla periódica (idioma inglés) en:</a:t>
                      </a:r>
                      <a:endParaRPr lang="es-EC" sz="11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5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C" sz="115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5"/>
                        </a:rPr>
                        <a:t>http://es.brothersoft.com/Periodic-Table-127250.html</a:t>
                      </a:r>
                      <a:endParaRPr lang="es-EC" sz="11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9" marR="42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9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www.youtube.com/watch?v=loLK1MvxkDE&amp;feature=related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9" marR="42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50" dirty="0">
                          <a:latin typeface="Times New Roman"/>
                          <a:ea typeface="Times New Roman"/>
                          <a:cs typeface="Times New Roman"/>
                        </a:rPr>
                        <a:t>-Observa: la tabla periódica se divide en grupos y familias de elementos, con alguna característica común para agruparlos.</a:t>
                      </a:r>
                      <a:endParaRPr lang="es-EC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9" marR="42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50">
                          <a:latin typeface="Times New Roman"/>
                          <a:ea typeface="Times New Roman"/>
                          <a:cs typeface="Times New Roman"/>
                        </a:rPr>
                        <a:t>-Comenta lo observado en el video y demuéstralo en clase.</a:t>
                      </a:r>
                      <a:endParaRPr lang="es-EC" sz="11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9" marR="42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Propiedades de los elementos en la tabla periódica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9" marR="4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Pulsa en la opción Tabla periódica y luego revisa la información de las 3 primeras pestañas.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http://concurso.cnice.mec.es/cnice2005/93_iniciacion_interactiva_materia/curso/materiales/indice.htm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9" marR="42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50" dirty="0">
                          <a:latin typeface="Times New Roman"/>
                          <a:ea typeface="Times New Roman"/>
                          <a:cs typeface="Times New Roman"/>
                        </a:rPr>
                        <a:t>-En la opción de introducción, analiza como están ordenados los elementos, revisa sus diferentes propiedades y si quieres conocer más acerca de algunos de ellos pulsa sobre el elemento y obtendrás información adicional muy interesante.</a:t>
                      </a:r>
                      <a:endParaRPr lang="es-EC" sz="11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50" dirty="0">
                          <a:latin typeface="Times New Roman"/>
                          <a:ea typeface="Times New Roman"/>
                          <a:cs typeface="Times New Roman"/>
                        </a:rPr>
                        <a:t>-En propiedades periódicas 1 y 2, te presenta la oportunidad de analizar el orden de los elementos de acuerdo a diferentes características, como son: metales, no metales, gases nobles, semimetales, electronegatividad, tamaño.</a:t>
                      </a:r>
                      <a:endParaRPr lang="es-EC" sz="11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9" marR="42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50" dirty="0">
                          <a:latin typeface="Times New Roman"/>
                          <a:ea typeface="Times New Roman"/>
                          <a:cs typeface="Times New Roman"/>
                        </a:rPr>
                        <a:t>Practica y familiarízate con los elementos de la tabla periódica, sus nombres y símbolos químicos.  Demuestra lo aprendido en lecciones diarias en clase.</a:t>
                      </a:r>
                      <a:endParaRPr lang="es-EC" sz="11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50" dirty="0">
                          <a:latin typeface="Times New Roman"/>
                          <a:ea typeface="Times New Roman"/>
                          <a:cs typeface="Times New Roman"/>
                        </a:rPr>
                        <a:t>-Realiza las actividades que constan luego de la teoría como una autoevaluación de lo aprendido.  Tus dudas plantéalas en clase, vía mail o en el blog de la materia. </a:t>
                      </a:r>
                      <a:endParaRPr lang="es-EC" sz="11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50" dirty="0">
                          <a:latin typeface="Times New Roman"/>
                          <a:ea typeface="Times New Roman"/>
                          <a:cs typeface="Times New Roman"/>
                        </a:rPr>
                        <a:t>-Refuerza lo aprendido con el siguiente material: </a:t>
                      </a:r>
                      <a:r>
                        <a:rPr lang="es-EC" sz="115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http://web.educastur.princast.es/proyectos/fisquiweb/Mendeleiev/TablaBasica.htm</a:t>
                      </a:r>
                      <a:endParaRPr lang="es-EC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9" marR="42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Tablas periódicas interactivas en la web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9" marR="4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9"/>
                        </a:rPr>
                        <a:t>http://web.educastur.princast.es/proyectos/fisquiweb/Mendeleiev/Top10.htm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9" marR="42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50" dirty="0">
                          <a:latin typeface="Times New Roman"/>
                          <a:ea typeface="Times New Roman"/>
                          <a:cs typeface="Times New Roman"/>
                        </a:rPr>
                        <a:t>En el link sugerido encontrarás las 10 tablas periódicas más usadas y completas de la web con una descripción general de lo que puedes encontrar en cada una de ellas, te servirá mucho para investigar sobre cada elemento.</a:t>
                      </a:r>
                      <a:endParaRPr lang="es-EC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9" marR="42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150" dirty="0">
                          <a:latin typeface="Times New Roman"/>
                          <a:ea typeface="Times New Roman"/>
                          <a:cs typeface="Times New Roman"/>
                        </a:rPr>
                        <a:t>-Cada estudiante realizará una investigación en cualquier tabla sugerida de 2 elementos, en donde incluirán lo que consideren más interesante e importante, el primer elemento será el que corresponda a su número de lista y el segundo elemento el que lo consideren útil en la vida diaria, industria, ecología, contaminación, etc. Enviarlo por mail.</a:t>
                      </a:r>
                      <a:endParaRPr lang="es-EC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9" marR="42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14282" y="142852"/>
          <a:ext cx="8715436" cy="6722872"/>
        </p:xfrm>
        <a:graphic>
          <a:graphicData uri="http://schemas.openxmlformats.org/drawingml/2006/table">
            <a:tbl>
              <a:tblPr/>
              <a:tblGrid>
                <a:gridCol w="1181754"/>
                <a:gridCol w="1994210"/>
                <a:gridCol w="2585087"/>
                <a:gridCol w="2954385"/>
              </a:tblGrid>
              <a:tr h="323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 dirty="0">
                          <a:latin typeface="Times New Roman"/>
                          <a:ea typeface="Times New Roman"/>
                          <a:cs typeface="Times New Roman"/>
                        </a:rPr>
                        <a:t>Contenidos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49" marR="46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Recursos utilizados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49" marR="46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 dirty="0">
                          <a:latin typeface="Times New Roman"/>
                          <a:ea typeface="Times New Roman"/>
                          <a:cs typeface="Times New Roman"/>
                        </a:rPr>
                        <a:t>Actividades 	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49" marR="46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Entregables por el estudiante/trabajo en clase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49" marR="46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6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 dirty="0">
                          <a:latin typeface="Times New Roman"/>
                          <a:ea typeface="Times New Roman"/>
                          <a:cs typeface="Times New Roman"/>
                        </a:rPr>
                        <a:t>Evaluación de la tabla periódica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49" marR="46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http://concurso.cnice.mec.es/cnice2005/93_iniciacion_interactiva_materia/curso/materiales/indice.htm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49" marR="46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Pulsa en Tabla periódica y en luego en construir tabla periódica.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49" marR="46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-El reto es colocar todos los elementos de la tabla periódica en su lugar, hazlo y alcanza el mayor puntaje posible de la clase.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49" marR="46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86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http://www.isftic.mepsyd.es/w3/eos/MaterialesEducativos/mem2002/quimica/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49" marR="46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Las siguientes evaluaciones que realices te servirán de formulario para futuras lecciones.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49" marR="46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-Ingresa en TEST y pulsa en </a:t>
                      </a:r>
                      <a:r>
                        <a:rPr lang="es-EC" sz="1200" u="sng" dirty="0">
                          <a:latin typeface="Times New Roman"/>
                          <a:ea typeface="Times New Roman"/>
                          <a:cs typeface="Times New Roman"/>
                        </a:rPr>
                        <a:t>Lo inevitable</a:t>
                      </a: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 y responde preguntas de grupos y propiedades de la tabla </a:t>
                      </a:r>
                      <a:r>
                        <a:rPr lang="es-EC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periódica  </a:t>
                      </a:r>
                      <a:r>
                        <a:rPr lang="es-EC" sz="12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encuesta</a:t>
                      </a:r>
                      <a:r>
                        <a:rPr lang="es-EC" sz="12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afacil</a:t>
                      </a:r>
                      <a:endParaRPr lang="es-EC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-Ingresa en </a:t>
                      </a:r>
                      <a:r>
                        <a:rPr lang="es-EC" sz="1200" u="sng" dirty="0">
                          <a:latin typeface="Times New Roman"/>
                          <a:ea typeface="Times New Roman"/>
                          <a:cs typeface="Times New Roman"/>
                        </a:rPr>
                        <a:t>Entretenimientos</a:t>
                      </a: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 y en la parte de </a:t>
                      </a:r>
                      <a:r>
                        <a:rPr lang="es-EC" sz="1200" u="sng" dirty="0">
                          <a:latin typeface="Times New Roman"/>
                          <a:ea typeface="Times New Roman"/>
                          <a:cs typeface="Times New Roman"/>
                        </a:rPr>
                        <a:t>Elemento y símbolo</a:t>
                      </a: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 para que puedas emparejarlos. Logra las puntuaciones más altas y repasa la simbología química.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49" marR="46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6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 dirty="0">
                          <a:latin typeface="Times New Roman"/>
                          <a:ea typeface="Times New Roman"/>
                          <a:cs typeface="Times New Roman"/>
                        </a:rPr>
                        <a:t>UNIDAD 4: NOTACIÓN Y NOMENCLATURA QUÍMICA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49" marR="46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85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Óxidos metálicos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49" marR="46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http://www.youtube.com/watch?v=3kFfV3QMliQ&amp;NR=1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49" marR="46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-Observa el video y aprende todo lo relacionado a los óxidos metálicos, ya que te servirá para otros compuestos similares.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49" marR="46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-Comenta sobre el video en clase.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49" marR="46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Toda la nomenclatura  de compuestos binarios y ternarios.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49" marR="46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Ingresamos en formulación.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http://www.quimicaweb.net/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49" marR="46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-Nos servirá para estudiar las diferentes reacciones entre elementos de la tabla periódica.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-Hidruros, sales binarias, óxidos, hidróxidos, oxácidos, </a:t>
                      </a:r>
                      <a:r>
                        <a:rPr lang="es-EC" sz="1200" dirty="0" err="1">
                          <a:latin typeface="Times New Roman"/>
                          <a:ea typeface="Times New Roman"/>
                          <a:cs typeface="Times New Roman"/>
                        </a:rPr>
                        <a:t>oxisales</a:t>
                      </a: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49" marR="46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-Realizar las evaluaciones al final de cada capítulo como refuerzo de lo aprendido en la teoría</a:t>
                      </a:r>
                      <a:r>
                        <a:rPr lang="es-EC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 smtClean="0">
                          <a:latin typeface="Times New Roman"/>
                          <a:ea typeface="Calibri"/>
                          <a:cs typeface="Times New Roman"/>
                        </a:rPr>
                        <a:t>Rubrica</a:t>
                      </a:r>
                      <a:r>
                        <a:rPr lang="es-EC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para  evaluar los proyectos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49" marR="46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Formulario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49" marR="46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7"/>
                        </a:rPr>
                        <a:t>http://es.brothersoft.com/Formulacion-quimica-136997.html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49" marR="46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-En la dirección adjunta, descargamos un software (demo) para nuestra computadora (química 2.0 </a:t>
                      </a:r>
                      <a:r>
                        <a:rPr lang="es-EC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).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49" marR="46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-En el siguiente software encontraremos una breve descripción de cada compuesto binario y ternario y como está formado, servirá de formulario o para consulta rápida.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49" marR="46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WEBQUEST (Energías renovables)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49" marR="46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http://phpwebquest.org/newphp/webquest/soporte_tablon_w.php?id_actividad=2811&amp;id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49" marR="46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-Lee el documento, divídete el trabajo y reúnete para elaborar el documento final sobre Energías Renovables.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49" marR="46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15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-Realizar en el transcurso del II trimestre la WEBQUEST propuesta de Energías Renovables, cumplir con los plazos establecidos.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49" marR="46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es-EC" dirty="0" smtClean="0"/>
              <a:t>I N T R O D U C </a:t>
            </a:r>
            <a:r>
              <a:rPr lang="es-EC" dirty="0" err="1" smtClean="0"/>
              <a:t>C</a:t>
            </a:r>
            <a:r>
              <a:rPr lang="es-EC" dirty="0" smtClean="0"/>
              <a:t> I Ó N</a:t>
            </a:r>
            <a:endParaRPr lang="es-EC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>
          <a:xfrm>
            <a:off x="4214810" y="1357298"/>
            <a:ext cx="4186238" cy="4972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C" dirty="0" smtClean="0"/>
              <a:t>Normal superior</a:t>
            </a:r>
          </a:p>
          <a:p>
            <a:pPr algn="ctr">
              <a:buNone/>
            </a:pPr>
            <a:endParaRPr lang="es-EC" dirty="0" smtClean="0"/>
          </a:p>
          <a:p>
            <a:pPr algn="ctr">
              <a:buNone/>
            </a:pPr>
            <a:r>
              <a:rPr lang="es-EC" dirty="0" smtClean="0"/>
              <a:t>50 años</a:t>
            </a:r>
          </a:p>
          <a:p>
            <a:pPr algn="ctr">
              <a:buNone/>
            </a:pPr>
            <a:endParaRPr lang="es-EC" dirty="0"/>
          </a:p>
          <a:p>
            <a:pPr algn="ctr">
              <a:buNone/>
            </a:pPr>
            <a:r>
              <a:rPr lang="es-EC" dirty="0" smtClean="0"/>
              <a:t>Bachiller en pedagogía</a:t>
            </a:r>
          </a:p>
          <a:p>
            <a:pPr algn="ctr">
              <a:buNone/>
            </a:pPr>
            <a:endParaRPr lang="es-EC" dirty="0"/>
          </a:p>
          <a:p>
            <a:pPr algn="ctr">
              <a:buNone/>
            </a:pPr>
            <a:r>
              <a:rPr lang="es-EC" dirty="0" smtClean="0"/>
              <a:t>Uso de las  TICs en cuarto comunes en la asignatura de Química</a:t>
            </a:r>
            <a:endParaRPr lang="es-EC" dirty="0"/>
          </a:p>
        </p:txBody>
      </p:sp>
      <p:pic>
        <p:nvPicPr>
          <p:cNvPr id="72706" name="Picture 2" descr="http://profile.ak.fbcdn.net/object2/694/51/n10307273662_6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357430"/>
            <a:ext cx="2500330" cy="2912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7356" y="274638"/>
            <a:ext cx="5786478" cy="582594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Indicaciones Adicionales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71472" y="1071546"/>
            <a:ext cx="3471858" cy="642942"/>
          </a:xfrm>
        </p:spPr>
        <p:txBody>
          <a:bodyPr>
            <a:noAutofit/>
          </a:bodyPr>
          <a:lstStyle/>
          <a:p>
            <a:r>
              <a:rPr lang="es-EC" sz="2800" dirty="0" smtClean="0"/>
              <a:t>Correo electrónico</a:t>
            </a:r>
            <a:endParaRPr lang="es-EC" sz="28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357158" y="4000504"/>
            <a:ext cx="8399493" cy="639762"/>
          </a:xfrm>
        </p:spPr>
        <p:txBody>
          <a:bodyPr>
            <a:normAutofit/>
          </a:bodyPr>
          <a:lstStyle/>
          <a:p>
            <a:pPr algn="ctr"/>
            <a:r>
              <a:rPr lang="es-EC" sz="2800" dirty="0" smtClean="0"/>
              <a:t>BLOG:    </a:t>
            </a:r>
            <a:r>
              <a:rPr lang="es-EC" sz="2800" u="sng" dirty="0" smtClean="0">
                <a:hlinkClick r:id="rId3"/>
              </a:rPr>
              <a:t>http://quimicaenlinea.wordpress.com</a:t>
            </a:r>
            <a:endParaRPr lang="es-EC" sz="2800" dirty="0"/>
          </a:p>
        </p:txBody>
      </p:sp>
      <p:pic>
        <p:nvPicPr>
          <p:cNvPr id="13" name="12 Marcador de contenido" descr="WIKIPEDIA LOGO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7753379" y="571480"/>
            <a:ext cx="962025" cy="1181100"/>
          </a:xfrm>
        </p:spPr>
      </p:pic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286248" y="1071546"/>
            <a:ext cx="3000396" cy="7143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C" sz="3600" b="1" dirty="0" smtClean="0"/>
              <a:t>Diccionarios</a:t>
            </a:r>
            <a:endParaRPr lang="es-EC" sz="3600" b="1" dirty="0"/>
          </a:p>
        </p:txBody>
      </p:sp>
      <p:pic>
        <p:nvPicPr>
          <p:cNvPr id="1026" name="Picture 2" descr="yahoo"/>
          <p:cNvPicPr>
            <a:picLocks noChangeAspect="1" noChangeArrowheads="1"/>
          </p:cNvPicPr>
          <p:nvPr/>
        </p:nvPicPr>
        <p:blipFill>
          <a:blip r:embed="rId5" cstate="print"/>
          <a:srcRect t="12895" b="14229"/>
          <a:stretch>
            <a:fillRect/>
          </a:stretch>
        </p:blipFill>
        <p:spPr bwMode="auto">
          <a:xfrm>
            <a:off x="571472" y="3071810"/>
            <a:ext cx="8096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hotmai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00293" y="1714488"/>
            <a:ext cx="11715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gmai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1866893"/>
            <a:ext cx="13620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4 Marcador de texto"/>
          <p:cNvSpPr txBox="1">
            <a:spLocks/>
          </p:cNvSpPr>
          <p:nvPr/>
        </p:nvSpPr>
        <p:spPr>
          <a:xfrm>
            <a:off x="4887943" y="3143248"/>
            <a:ext cx="4041775" cy="4286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INVITAR A LOS ESTUDIANTES</a:t>
            </a:r>
            <a:r>
              <a:rPr kumimoji="0" lang="es-EC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CREAR:</a:t>
            </a:r>
            <a:endParaRPr kumimoji="0" lang="es-EC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6 Marcador de contenido" descr="LINGOZ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00562" y="1857364"/>
            <a:ext cx="1864192" cy="571504"/>
          </a:xfrm>
          <a:prstGeom prst="rect">
            <a:avLst/>
          </a:prstGeom>
        </p:spPr>
      </p:pic>
      <p:pic>
        <p:nvPicPr>
          <p:cNvPr id="15" name="8 Marcador de contenido" descr="FORV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52106" y="1928802"/>
            <a:ext cx="1706108" cy="50006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25"/>
          <p:cNvPicPr>
            <a:picLocks noChangeAspect="1" noChangeArrowheads="1"/>
          </p:cNvPicPr>
          <p:nvPr/>
        </p:nvPicPr>
        <p:blipFill>
          <a:blip r:embed="rId3" cstate="print"/>
          <a:srcRect l="787" t="50882" r="91092" b="44372"/>
          <a:stretch>
            <a:fillRect/>
          </a:stretch>
        </p:blipFill>
        <p:spPr bwMode="auto">
          <a:xfrm>
            <a:off x="5214942" y="323846"/>
            <a:ext cx="3214710" cy="117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n 4"/>
          <p:cNvPicPr>
            <a:picLocks noChangeAspect="1" noChangeArrowheads="1"/>
          </p:cNvPicPr>
          <p:nvPr/>
        </p:nvPicPr>
        <p:blipFill>
          <a:blip r:embed="rId4" cstate="print"/>
          <a:srcRect l="25586" t="27811" r="25769" b="27811"/>
          <a:stretch>
            <a:fillRect/>
          </a:stretch>
        </p:blipFill>
        <p:spPr bwMode="auto">
          <a:xfrm>
            <a:off x="700237" y="1714488"/>
            <a:ext cx="801516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0034" y="428612"/>
            <a:ext cx="4543428" cy="1143000"/>
          </a:xfrm>
        </p:spPr>
        <p:txBody>
          <a:bodyPr>
            <a:noAutofit/>
          </a:bodyPr>
          <a:lstStyle/>
          <a:p>
            <a:r>
              <a:rPr lang="es-EC" sz="4000" b="1" dirty="0" smtClean="0"/>
              <a:t>LABORATORIO VIRTUAL</a:t>
            </a:r>
            <a:endParaRPr lang="es-EC" sz="40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16"/>
          <p:cNvPicPr>
            <a:picLocks noChangeAspect="1" noChangeArrowheads="1"/>
          </p:cNvPicPr>
          <p:nvPr/>
        </p:nvPicPr>
        <p:blipFill>
          <a:blip r:embed="rId4" cstate="print"/>
          <a:srcRect r="28270" b="28432"/>
          <a:stretch>
            <a:fillRect/>
          </a:stretch>
        </p:blipFill>
        <p:spPr bwMode="auto">
          <a:xfrm>
            <a:off x="3428992" y="285728"/>
            <a:ext cx="52578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Imagen 19"/>
          <p:cNvPicPr>
            <a:picLocks noChangeAspect="1" noChangeArrowheads="1"/>
          </p:cNvPicPr>
          <p:nvPr/>
        </p:nvPicPr>
        <p:blipFill>
          <a:blip r:embed="rId5" cstate="print"/>
          <a:srcRect r="31136" b="26741"/>
          <a:stretch>
            <a:fillRect/>
          </a:stretch>
        </p:blipFill>
        <p:spPr bwMode="auto">
          <a:xfrm>
            <a:off x="728671" y="2857496"/>
            <a:ext cx="50577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6072198" y="413123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Realizando la Titulación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6143636" y="535782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Muestra cambia de color, se termina ensayo</a:t>
            </a:r>
            <a:endParaRPr lang="es-EC" dirty="0"/>
          </a:p>
        </p:txBody>
      </p:sp>
      <p:cxnSp>
        <p:nvCxnSpPr>
          <p:cNvPr id="11" name="10 Conector recto de flecha"/>
          <p:cNvCxnSpPr/>
          <p:nvPr/>
        </p:nvCxnSpPr>
        <p:spPr>
          <a:xfrm rot="5400000" flipH="1" flipV="1">
            <a:off x="7786710" y="385762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rot="10800000">
            <a:off x="5645158" y="5857892"/>
            <a:ext cx="35560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124" name="Object 4">
            <a:hlinkClick r:id="rId6" action="ppaction://hlinkfile"/>
          </p:cNvPr>
          <p:cNvGraphicFramePr>
            <a:graphicFrameLocks noChangeAspect="1"/>
          </p:cNvGraphicFramePr>
          <p:nvPr/>
        </p:nvGraphicFramePr>
        <p:xfrm>
          <a:off x="1000100" y="2100258"/>
          <a:ext cx="1728788" cy="685800"/>
        </p:xfrm>
        <a:graphic>
          <a:graphicData uri="http://schemas.openxmlformats.org/presentationml/2006/ole">
            <p:oleObj spid="_x0000_s5124" name="Package" showAsIcon="1" r:id="rId7" imgW="1729080" imgH="685440" progId="Package">
              <p:embed/>
            </p:oleObj>
          </a:graphicData>
        </a:graphic>
      </p:graphicFrame>
      <p:sp>
        <p:nvSpPr>
          <p:cNvPr id="15" name="3 Marcador de contenido"/>
          <p:cNvSpPr>
            <a:spLocks noGrp="1"/>
          </p:cNvSpPr>
          <p:nvPr>
            <p:ph sz="half" idx="1"/>
          </p:nvPr>
        </p:nvSpPr>
        <p:spPr>
          <a:xfrm>
            <a:off x="214282" y="285728"/>
            <a:ext cx="3071834" cy="192882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C" dirty="0" smtClean="0"/>
              <a:t>    VALORACIÓN ÁCIDO-BASE: ver video de práctica real, realizar virtual y comparar</a:t>
            </a:r>
            <a:endParaRPr lang="es-EC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11719" t="46875" r="41406" b="27812"/>
          <a:stretch>
            <a:fillRect/>
          </a:stretch>
        </p:blipFill>
        <p:spPr bwMode="auto">
          <a:xfrm>
            <a:off x="214282" y="1142984"/>
            <a:ext cx="3862944" cy="130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 l="11328" t="46250" r="41211" b="27500"/>
          <a:stretch>
            <a:fillRect/>
          </a:stretch>
        </p:blipFill>
        <p:spPr bwMode="auto">
          <a:xfrm>
            <a:off x="214282" y="2571744"/>
            <a:ext cx="3857652" cy="133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11562" t="20562" r="74609" b="77188"/>
          <a:stretch>
            <a:fillRect/>
          </a:stretch>
        </p:blipFill>
        <p:spPr bwMode="auto">
          <a:xfrm>
            <a:off x="357158" y="500042"/>
            <a:ext cx="5619789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 l="11328" t="19062" r="40625" b="7812"/>
          <a:stretch>
            <a:fillRect/>
          </a:stretch>
        </p:blipFill>
        <p:spPr bwMode="auto">
          <a:xfrm>
            <a:off x="4286248" y="1179574"/>
            <a:ext cx="4617826" cy="439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/>
          <a:srcRect l="42891" t="72375" r="29424" b="6953"/>
          <a:stretch>
            <a:fillRect/>
          </a:stretch>
        </p:blipFill>
        <p:spPr bwMode="auto">
          <a:xfrm>
            <a:off x="5000628" y="5143512"/>
            <a:ext cx="321471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 l="12500" t="51875" r="62305" b="15312"/>
          <a:stretch>
            <a:fillRect/>
          </a:stretch>
        </p:blipFill>
        <p:spPr bwMode="auto">
          <a:xfrm>
            <a:off x="2071670" y="4714884"/>
            <a:ext cx="219414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/>
          <a:srcRect l="41797" t="56563" r="41211" b="15312"/>
          <a:stretch>
            <a:fillRect/>
          </a:stretch>
        </p:blipFill>
        <p:spPr bwMode="auto">
          <a:xfrm>
            <a:off x="285720" y="4714884"/>
            <a:ext cx="172641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8" cstate="print"/>
          <a:srcRect l="14258" t="51875" r="71094" b="43437"/>
          <a:stretch>
            <a:fillRect/>
          </a:stretch>
        </p:blipFill>
        <p:spPr bwMode="auto">
          <a:xfrm>
            <a:off x="500034" y="4714884"/>
            <a:ext cx="1500198" cy="30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2 Marcador de contenido"/>
          <p:cNvSpPr>
            <a:spLocks noGrp="1"/>
          </p:cNvSpPr>
          <p:nvPr>
            <p:ph sz="half" idx="1"/>
          </p:nvPr>
        </p:nvSpPr>
        <p:spPr>
          <a:xfrm>
            <a:off x="500034" y="4214818"/>
            <a:ext cx="3643338" cy="41114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EC" dirty="0" smtClean="0"/>
              <a:t>Peso de oro puro = 2500 g</a:t>
            </a:r>
            <a:endParaRPr lang="es-EC" dirty="0"/>
          </a:p>
        </p:txBody>
      </p:sp>
      <p:sp>
        <p:nvSpPr>
          <p:cNvPr id="18" name="2 Marcador de contenido"/>
          <p:cNvSpPr>
            <a:spLocks noGrp="1"/>
          </p:cNvSpPr>
          <p:nvPr>
            <p:ph sz="half" idx="2"/>
          </p:nvPr>
        </p:nvSpPr>
        <p:spPr>
          <a:xfrm>
            <a:off x="6072198" y="500042"/>
            <a:ext cx="2714676" cy="50006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EC" b="1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9"/>
              </a:rPr>
              <a:t>A R Q U Í M I D E S</a:t>
            </a:r>
            <a:endParaRPr lang="es-EC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RESULTADOS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5" name="14 Marcador de contenido"/>
          <p:cNvSpPr>
            <a:spLocks noGrp="1"/>
          </p:cNvSpPr>
          <p:nvPr>
            <p:ph sz="half" idx="1"/>
          </p:nvPr>
        </p:nvSpPr>
        <p:spPr>
          <a:xfrm>
            <a:off x="214282" y="1481328"/>
            <a:ext cx="4071966" cy="4948068"/>
          </a:xfrm>
        </p:spPr>
        <p:txBody>
          <a:bodyPr>
            <a:normAutofit/>
          </a:bodyPr>
          <a:lstStyle/>
          <a:p>
            <a:pPr algn="just"/>
            <a:r>
              <a:rPr lang="es-EC" b="1" dirty="0" smtClean="0"/>
              <a:t>Impactar y revolucionar criterios.</a:t>
            </a:r>
          </a:p>
          <a:p>
            <a:pPr algn="just"/>
            <a:r>
              <a:rPr lang="es-EC" b="1" dirty="0" smtClean="0"/>
              <a:t>Optimizar: métodos, materiales, deberes.</a:t>
            </a:r>
          </a:p>
          <a:p>
            <a:pPr algn="just"/>
            <a:r>
              <a:rPr lang="es-EC" b="1" dirty="0" smtClean="0"/>
              <a:t>Prácticas virtuales, videos, simulaciones, evaluaciones.</a:t>
            </a:r>
          </a:p>
          <a:p>
            <a:pPr algn="just"/>
            <a:r>
              <a:rPr lang="es-EC" b="1" dirty="0" smtClean="0"/>
              <a:t>Obtener herramientas para otras asignaturas.</a:t>
            </a:r>
          </a:p>
          <a:p>
            <a:endParaRPr lang="es-EC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19680" y="1481328"/>
            <a:ext cx="3824286" cy="4876630"/>
          </a:xfrm>
        </p:spPr>
        <p:txBody>
          <a:bodyPr>
            <a:normAutofit/>
          </a:bodyPr>
          <a:lstStyle/>
          <a:p>
            <a:pPr algn="just"/>
            <a:r>
              <a:rPr lang="es-EC" b="1" dirty="0" smtClean="0"/>
              <a:t>Cambiar menta-</a:t>
            </a:r>
            <a:r>
              <a:rPr lang="es-EC" b="1" dirty="0" err="1" smtClean="0"/>
              <a:t>lidad</a:t>
            </a:r>
            <a:r>
              <a:rPr lang="es-EC" b="1" dirty="0" smtClean="0"/>
              <a:t> (uso internet).</a:t>
            </a:r>
          </a:p>
          <a:p>
            <a:pPr algn="just"/>
            <a:r>
              <a:rPr lang="es-EC" b="1" dirty="0" smtClean="0"/>
              <a:t>TICs posibilita revisar y buscar material hasta comprender.</a:t>
            </a:r>
          </a:p>
          <a:p>
            <a:pPr algn="just"/>
            <a:r>
              <a:rPr lang="es-EC" b="1" dirty="0" smtClean="0"/>
              <a:t>Demostrar con resultados en uso de TICs en Química para comprometer a autoridades</a:t>
            </a:r>
            <a:endParaRPr lang="es-EC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CONCLUSIONES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2844" y="1481328"/>
            <a:ext cx="4000528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s-EC" b="1" dirty="0" smtClean="0"/>
              <a:t>Implementar TICs no depende solo del profesor de la asignatura.</a:t>
            </a:r>
          </a:p>
          <a:p>
            <a:pPr algn="just"/>
            <a:r>
              <a:rPr lang="es-EC" b="1" dirty="0" smtClean="0"/>
              <a:t>Proceso a largo plazo.</a:t>
            </a:r>
          </a:p>
          <a:p>
            <a:pPr algn="just"/>
            <a:r>
              <a:rPr lang="es-EC" b="1" dirty="0" smtClean="0"/>
              <a:t>Cambio de clase magistral a centrado en alumno.</a:t>
            </a:r>
          </a:p>
          <a:p>
            <a:pPr algn="just"/>
            <a:r>
              <a:rPr lang="es-EC" b="1" dirty="0" smtClean="0"/>
              <a:t>Recursos informáticos favorecen la instrucción</a:t>
            </a:r>
          </a:p>
          <a:p>
            <a:pPr algn="just"/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57686" y="1357298"/>
            <a:ext cx="4071966" cy="5000660"/>
          </a:xfrm>
        </p:spPr>
        <p:txBody>
          <a:bodyPr>
            <a:normAutofit lnSpcReduction="10000"/>
          </a:bodyPr>
          <a:lstStyle/>
          <a:p>
            <a:pPr algn="just"/>
            <a:r>
              <a:rPr lang="es-EC" b="1" dirty="0" smtClean="0"/>
              <a:t>Alumno crea y organiza su propio conocimiento.</a:t>
            </a:r>
          </a:p>
          <a:p>
            <a:pPr algn="just"/>
            <a:r>
              <a:rPr lang="es-EC" b="1" dirty="0" smtClean="0"/>
              <a:t>Profesor guía y controla el aprendizaje (optimiza información)</a:t>
            </a:r>
          </a:p>
          <a:p>
            <a:pPr algn="just"/>
            <a:r>
              <a:rPr lang="es-EC" b="1" dirty="0" smtClean="0"/>
              <a:t>Aprendizaje con Trabajo cooperativo</a:t>
            </a:r>
          </a:p>
          <a:p>
            <a:pPr algn="just"/>
            <a:r>
              <a:rPr lang="es-EC" b="1" dirty="0" smtClean="0"/>
              <a:t>Se rompen las distancias geográficas y temporales</a:t>
            </a:r>
            <a:endParaRPr lang="es-EC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RECOMENDACIONES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C" sz="3200" b="1" dirty="0" smtClean="0"/>
              <a:t>Contar con un laboratorio de informática exclusivo para TICs.</a:t>
            </a:r>
          </a:p>
          <a:p>
            <a:pPr algn="just"/>
            <a:r>
              <a:rPr lang="es-EC" sz="3200" b="1" dirty="0" smtClean="0"/>
              <a:t>Capacitar a los directivos, docentes y alumnos sobre uso de TICs.</a:t>
            </a:r>
          </a:p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C" sz="3200" b="1" dirty="0" smtClean="0"/>
              <a:t>Motivar a todos los actores la normal para que se involucren en implementación de TICs para que no sea algo pasajero</a:t>
            </a:r>
            <a:r>
              <a:rPr lang="es-EC" b="1" dirty="0" smtClean="0"/>
              <a:t>.</a:t>
            </a:r>
            <a:endParaRPr lang="es-EC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Proyecto de clase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043890" cy="4434840"/>
          </a:xfrm>
        </p:spPr>
        <p:txBody>
          <a:bodyPr/>
          <a:lstStyle/>
          <a:p>
            <a:r>
              <a:rPr lang="es-MX" dirty="0" smtClean="0"/>
              <a:t>En base a la guía anterior diseñar un modelo de implemento de TIC para una área especifica con un tema o temas especificos</a:t>
            </a:r>
            <a:endParaRPr lang="es-MX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PLANTEAMIENTO DEL PROBLEMA	</a:t>
            </a:r>
            <a:endParaRPr lang="es-EC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C" dirty="0" smtClean="0"/>
              <a:t>Poca aplicación de TICs en la asignatura Química</a:t>
            </a:r>
          </a:p>
          <a:p>
            <a:pPr algn="ctr">
              <a:buNone/>
            </a:pPr>
            <a:endParaRPr lang="es-EC" dirty="0" smtClean="0"/>
          </a:p>
          <a:p>
            <a:pPr algn="ctr">
              <a:buNone/>
            </a:pPr>
            <a:r>
              <a:rPr lang="es-EC" dirty="0" smtClean="0"/>
              <a:t>Clases tradicionales, clase magistral</a:t>
            </a:r>
          </a:p>
          <a:p>
            <a:pPr algn="ctr">
              <a:buNone/>
            </a:pPr>
            <a:endParaRPr lang="es-EC" dirty="0" smtClean="0"/>
          </a:p>
          <a:p>
            <a:pPr algn="ctr">
              <a:buNone/>
            </a:pPr>
            <a:r>
              <a:rPr lang="es-EC" dirty="0" smtClean="0"/>
              <a:t>Falta de laboratorio para realizar prácticas</a:t>
            </a:r>
          </a:p>
        </p:txBody>
      </p:sp>
      <p:pic>
        <p:nvPicPr>
          <p:cNvPr id="10" name="9 Marcador de contenido" descr="plantear problem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589" y="2285992"/>
            <a:ext cx="2600664" cy="25717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J U S T I F I C A C I Ó 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es-EC" dirty="0" smtClean="0"/>
              <a:t>Actualizar a profesores</a:t>
            </a:r>
          </a:p>
          <a:p>
            <a:pPr algn="ctr">
              <a:spcBef>
                <a:spcPts val="0"/>
              </a:spcBef>
              <a:buNone/>
            </a:pPr>
            <a:endParaRPr lang="es-EC" dirty="0" smtClean="0"/>
          </a:p>
          <a:p>
            <a:pPr algn="ctr">
              <a:spcBef>
                <a:spcPts val="0"/>
              </a:spcBef>
              <a:buNone/>
            </a:pPr>
            <a:r>
              <a:rPr lang="es-EC" dirty="0" smtClean="0"/>
              <a:t>Cambiar paradigmas de clase magistral</a:t>
            </a:r>
          </a:p>
          <a:p>
            <a:pPr algn="ctr">
              <a:spcBef>
                <a:spcPts val="0"/>
              </a:spcBef>
              <a:buNone/>
            </a:pPr>
            <a:endParaRPr lang="es-EC" dirty="0" smtClean="0"/>
          </a:p>
          <a:p>
            <a:pPr algn="ctr">
              <a:spcBef>
                <a:spcPts val="0"/>
              </a:spcBef>
              <a:buNone/>
            </a:pPr>
            <a:r>
              <a:rPr lang="es-EC" dirty="0" smtClean="0"/>
              <a:t>Optimizar la enseñanza-aprendizaje y evaluación de Química</a:t>
            </a:r>
          </a:p>
          <a:p>
            <a:pPr algn="ctr">
              <a:spcBef>
                <a:spcPts val="0"/>
              </a:spcBef>
              <a:buNone/>
            </a:pPr>
            <a:endParaRPr lang="es-EC" dirty="0" smtClean="0"/>
          </a:p>
          <a:p>
            <a:pPr algn="ctr">
              <a:spcBef>
                <a:spcPts val="0"/>
              </a:spcBef>
              <a:buNone/>
            </a:pPr>
            <a:r>
              <a:rPr lang="es-EC" dirty="0" smtClean="0"/>
              <a:t>Comprobar la teoría con la práctica</a:t>
            </a:r>
            <a:endParaRPr lang="es-EC" dirty="0"/>
          </a:p>
        </p:txBody>
      </p:sp>
      <p:pic>
        <p:nvPicPr>
          <p:cNvPr id="5" name="4 Marcador de contenido" descr="justificac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4" y="2214554"/>
            <a:ext cx="2466975" cy="28465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ctr"/>
            <a:r>
              <a:rPr lang="es-EC" dirty="0" smtClean="0"/>
              <a:t>O B J E T I V O  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05366" y="1600200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C" dirty="0" smtClean="0"/>
              <a:t>	</a:t>
            </a:r>
            <a:r>
              <a:rPr lang="es-EC" b="1" dirty="0" smtClean="0"/>
              <a:t>General:</a:t>
            </a:r>
          </a:p>
          <a:p>
            <a:pPr algn="just">
              <a:buNone/>
            </a:pPr>
            <a:r>
              <a:rPr lang="es-ES" dirty="0" smtClean="0"/>
              <a:t>	Emplear las TICs como nuevas herramientas para la enseñanza-aprendizaje-evaluación de la asignatura de Química en la Normal de Envigado, con ayuda de entornos reales y virtuales.</a:t>
            </a:r>
            <a:endParaRPr lang="es-EC" dirty="0"/>
          </a:p>
        </p:txBody>
      </p:sp>
      <p:pic>
        <p:nvPicPr>
          <p:cNvPr id="5" name="4 Marcador de contenido" descr="lanza flecha objetiv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428728" y="2285992"/>
            <a:ext cx="2677331" cy="2677331"/>
          </a:xfrm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pPr algn="ctr"/>
            <a:r>
              <a:rPr lang="es-EC" dirty="0" smtClean="0"/>
              <a:t>O B J E T I V O 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329114" cy="492922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C" dirty="0" smtClean="0"/>
              <a:t>	</a:t>
            </a:r>
            <a:r>
              <a:rPr lang="es-EC" sz="3100" b="1" dirty="0" smtClean="0"/>
              <a:t>Específicos</a:t>
            </a:r>
            <a:r>
              <a:rPr lang="es-EC" sz="3100" dirty="0" smtClean="0"/>
              <a:t>:</a:t>
            </a:r>
          </a:p>
          <a:p>
            <a:pPr algn="just">
              <a:buNone/>
            </a:pPr>
            <a:r>
              <a:rPr lang="es-ES" b="1" dirty="0" smtClean="0"/>
              <a:t> </a:t>
            </a:r>
            <a:r>
              <a:rPr lang="es-ES" dirty="0" smtClean="0"/>
              <a:t>1. Estructurar </a:t>
            </a:r>
            <a:r>
              <a:rPr lang="es-ES" dirty="0"/>
              <a:t>un cronograma de actividades con el empleo de </a:t>
            </a:r>
            <a:r>
              <a:rPr lang="es-ES" dirty="0" smtClean="0"/>
              <a:t>las </a:t>
            </a:r>
            <a:r>
              <a:rPr lang="es-ES" dirty="0" err="1" smtClean="0"/>
              <a:t>TICs</a:t>
            </a:r>
            <a:r>
              <a:rPr lang="es-ES" dirty="0" smtClean="0"/>
              <a:t> para </a:t>
            </a:r>
            <a:r>
              <a:rPr lang="es-ES" dirty="0"/>
              <a:t>cada tema propuesto que facilite el proceso de </a:t>
            </a:r>
            <a:r>
              <a:rPr lang="es-ES" dirty="0" smtClean="0"/>
              <a:t>enseñanza-aprendizaje </a:t>
            </a:r>
            <a:r>
              <a:rPr lang="es-ES" dirty="0"/>
              <a:t>y evaluación.</a:t>
            </a:r>
            <a:endParaRPr lang="es-EC" dirty="0"/>
          </a:p>
          <a:p>
            <a:pPr lvl="0" algn="just">
              <a:buNone/>
            </a:pPr>
            <a:r>
              <a:rPr lang="es-ES" dirty="0" smtClean="0"/>
              <a:t>2. Incluir </a:t>
            </a:r>
            <a:r>
              <a:rPr lang="es-ES" dirty="0"/>
              <a:t>demostraciones </a:t>
            </a:r>
            <a:r>
              <a:rPr lang="es-ES" dirty="0" smtClean="0"/>
              <a:t>interactivas </a:t>
            </a:r>
            <a:r>
              <a:rPr lang="es-ES" dirty="0"/>
              <a:t>y virtuales de laboratorios y prácticas de química.</a:t>
            </a:r>
            <a:endParaRPr lang="es-EC" dirty="0"/>
          </a:p>
          <a:p>
            <a:pPr lvl="0" algn="just">
              <a:buNone/>
            </a:pPr>
            <a:r>
              <a:rPr lang="es-ES" dirty="0" smtClean="0"/>
              <a:t>3.	Incluir </a:t>
            </a:r>
            <a:r>
              <a:rPr lang="es-ES" dirty="0"/>
              <a:t>actividades académicas tradicionales con el empleo de las </a:t>
            </a:r>
            <a:r>
              <a:rPr lang="es-ES" dirty="0" err="1" smtClean="0"/>
              <a:t>TICs</a:t>
            </a:r>
            <a:r>
              <a:rPr lang="es-ES" dirty="0" smtClean="0"/>
              <a:t>.</a:t>
            </a:r>
          </a:p>
        </p:txBody>
      </p:sp>
      <p:pic>
        <p:nvPicPr>
          <p:cNvPr id="5" name="4 Marcador de contenido" descr="objetivo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1636" y="2428868"/>
            <a:ext cx="2576512" cy="2576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es-EC" dirty="0" smtClean="0"/>
              <a:t>H I P O T E S I 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4697427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ES" dirty="0" smtClean="0"/>
              <a:t>	-El </a:t>
            </a:r>
            <a:r>
              <a:rPr lang="es-ES" dirty="0"/>
              <a:t>uso de las </a:t>
            </a:r>
            <a:r>
              <a:rPr lang="es-ES" dirty="0" err="1" smtClean="0"/>
              <a:t>TICs</a:t>
            </a:r>
            <a:r>
              <a:rPr lang="es-ES" dirty="0"/>
              <a:t>, </a:t>
            </a:r>
            <a:r>
              <a:rPr lang="es-ES" dirty="0" smtClean="0"/>
              <a:t>nuevas </a:t>
            </a:r>
            <a:r>
              <a:rPr lang="es-ES" dirty="0"/>
              <a:t>formas de presentar la </a:t>
            </a:r>
            <a:r>
              <a:rPr lang="es-ES" dirty="0" smtClean="0"/>
              <a:t>información:   </a:t>
            </a:r>
            <a:r>
              <a:rPr lang="es-ES" dirty="0"/>
              <a:t>S</a:t>
            </a:r>
            <a:r>
              <a:rPr lang="es-ES" dirty="0" smtClean="0"/>
              <a:t>imuladores </a:t>
            </a:r>
          </a:p>
          <a:p>
            <a:pPr algn="just">
              <a:buNone/>
            </a:pPr>
            <a:r>
              <a:rPr lang="es-ES" dirty="0"/>
              <a:t> </a:t>
            </a:r>
            <a:r>
              <a:rPr lang="es-ES" dirty="0" smtClean="0"/>
              <a:t>    Software educativo	 Videos</a:t>
            </a:r>
          </a:p>
          <a:p>
            <a:pPr algn="just">
              <a:buNone/>
            </a:pPr>
            <a:r>
              <a:rPr lang="es-ES" dirty="0"/>
              <a:t>	</a:t>
            </a:r>
            <a:r>
              <a:rPr lang="es-ES" dirty="0" smtClean="0"/>
              <a:t>Presentaciones</a:t>
            </a:r>
          </a:p>
          <a:p>
            <a:pPr algn="just">
              <a:buNone/>
            </a:pPr>
            <a:r>
              <a:rPr lang="es-ES" dirty="0"/>
              <a:t>	</a:t>
            </a:r>
            <a:r>
              <a:rPr lang="es-ES" dirty="0" smtClean="0"/>
              <a:t>Laboratorio Virtual, etc.</a:t>
            </a:r>
          </a:p>
          <a:p>
            <a:pPr algn="just">
              <a:buNone/>
            </a:pPr>
            <a:r>
              <a:rPr lang="es-ES" dirty="0" smtClean="0"/>
              <a:t>    </a:t>
            </a:r>
          </a:p>
          <a:p>
            <a:pPr algn="just">
              <a:buNone/>
            </a:pPr>
            <a:r>
              <a:rPr lang="es-ES" dirty="0"/>
              <a:t>	</a:t>
            </a:r>
            <a:r>
              <a:rPr lang="es-ES" dirty="0" smtClean="0"/>
              <a:t>-Alumnos </a:t>
            </a:r>
            <a:r>
              <a:rPr lang="es-ES" dirty="0"/>
              <a:t>tengan un mayor interés </a:t>
            </a:r>
            <a:r>
              <a:rPr lang="es-ES" dirty="0" smtClean="0"/>
              <a:t>en Química y en construir la información</a:t>
            </a:r>
            <a:endParaRPr lang="es-EC" dirty="0"/>
          </a:p>
        </p:txBody>
      </p:sp>
      <p:pic>
        <p:nvPicPr>
          <p:cNvPr id="10" name="9 Marcador de contenido" descr="QUIMICO EN PRACTIC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62650" y="3609181"/>
            <a:ext cx="1409700" cy="1057275"/>
          </a:xfrm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4786314" y="4214818"/>
            <a:ext cx="4038600" cy="4697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s-EC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4 Marcador de contenido" descr="TICS EN EDUCAC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1785926"/>
            <a:ext cx="1652661" cy="1681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Modelo para integrar las TICs al Currículo Escolar</a:t>
            </a:r>
            <a:endParaRPr lang="es-EC" dirty="0"/>
          </a:p>
        </p:txBody>
      </p:sp>
      <p:pic>
        <p:nvPicPr>
          <p:cNvPr id="4" name="Imagen 1" descr="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071678"/>
            <a:ext cx="6525514" cy="402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1570</TotalTime>
  <Words>3760</Words>
  <Application>Microsoft Office PowerPoint</Application>
  <PresentationFormat>Presentación en pantalla (4:3)</PresentationFormat>
  <Paragraphs>443</Paragraphs>
  <Slides>37</Slides>
  <Notes>37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9" baseType="lpstr">
      <vt:lpstr>Flujo</vt:lpstr>
      <vt:lpstr>Package</vt:lpstr>
      <vt:lpstr>GUIA PARA DISEÑAR ACTIVIDADES TIC  CON LA WEB 2.0</vt:lpstr>
      <vt:lpstr>PLAN PARA LA IMPLEMENTACIÓN DE LAS TICs COMO SOPORTE EN LA ASIGNATURA DE QUÍMICA EN EL INSTITUCIÓN EDUCATIVA NORMAL SUPERIOR DE ENVIGADO  2010</vt:lpstr>
      <vt:lpstr>I N T R O D U C C I Ó N</vt:lpstr>
      <vt:lpstr>PLANTEAMIENTO DEL PROBLEMA </vt:lpstr>
      <vt:lpstr>J U S T I F I C A C I Ó N</vt:lpstr>
      <vt:lpstr>O B J E T I V O  S</vt:lpstr>
      <vt:lpstr>O B J E T I V O S</vt:lpstr>
      <vt:lpstr>H I P O T E S I S</vt:lpstr>
      <vt:lpstr>Modelo para integrar las TICs al Currículo Escolar</vt:lpstr>
      <vt:lpstr>Dirección Institucional</vt:lpstr>
      <vt:lpstr>Infraestructura TIC</vt:lpstr>
      <vt:lpstr>Coordinación y Docencia TIC</vt:lpstr>
      <vt:lpstr>Coordinación y Docencia TIC</vt:lpstr>
      <vt:lpstr>Coordinación y Docencia TIC</vt:lpstr>
      <vt:lpstr>       Docentes de otras áreas</vt:lpstr>
      <vt:lpstr>      Recursos Digitales</vt:lpstr>
      <vt:lpstr>Recursos Digitales</vt:lpstr>
      <vt:lpstr>Servicios, aplicaciones y ejemplos de la WEB 2.0</vt:lpstr>
      <vt:lpstr>Servicios, aplicaciones y ejemplos de la WEB 2.0</vt:lpstr>
      <vt:lpstr>Servicios, aplicaciones y ejemplos de la WEB 2.0</vt:lpstr>
      <vt:lpstr>Servicios, aplicaciones y ejemplos de la WEB 2.0</vt:lpstr>
      <vt:lpstr>TABLA DE ACTIVIDADES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Indicaciones Adicionales</vt:lpstr>
      <vt:lpstr>LABORATORIO VIRTUAL</vt:lpstr>
      <vt:lpstr>Diapositiva 32</vt:lpstr>
      <vt:lpstr>Diapositiva 33</vt:lpstr>
      <vt:lpstr>RESULTADOS</vt:lpstr>
      <vt:lpstr>CONCLUSIONES</vt:lpstr>
      <vt:lpstr>RECOMENDACIONES</vt:lpstr>
      <vt:lpstr>Proyecto de clase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PARA LA IMPLEMENTACIÓN DE LAS TICS COMO SOPORTE EN LA ASIGNATURA DE QUÍMICA EN EL COLEGIO SUDAMERICANO DE LA CIUDAD DE CUENCA</dc:title>
  <dc:creator>Ing. Estean Cuesta</dc:creator>
  <cp:lastModifiedBy>ARLEY OSSA</cp:lastModifiedBy>
  <cp:revision>173</cp:revision>
  <dcterms:created xsi:type="dcterms:W3CDTF">2009-11-19T14:57:51Z</dcterms:created>
  <dcterms:modified xsi:type="dcterms:W3CDTF">2012-01-20T01:27:20Z</dcterms:modified>
</cp:coreProperties>
</file>